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6" r:id="rId1"/>
  </p:sldMasterIdLst>
  <p:notesMasterIdLst>
    <p:notesMasterId r:id="rId15"/>
  </p:notesMasterIdLst>
  <p:sldIdLst>
    <p:sldId id="256" r:id="rId2"/>
    <p:sldId id="266" r:id="rId3"/>
    <p:sldId id="257" r:id="rId4"/>
    <p:sldId id="265" r:id="rId5"/>
    <p:sldId id="258" r:id="rId6"/>
    <p:sldId id="259" r:id="rId7"/>
    <p:sldId id="260" r:id="rId8"/>
    <p:sldId id="261" r:id="rId9"/>
    <p:sldId id="262" r:id="rId10"/>
    <p:sldId id="268" r:id="rId11"/>
    <p:sldId id="267" r:id="rId12"/>
    <p:sldId id="263" r:id="rId13"/>
    <p:sldId id="26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57F958-3B58-4537-8EBA-FF307A795756}" v="220" dt="2024-06-14T02:04:40.7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679" autoAdjust="0"/>
  </p:normalViewPr>
  <p:slideViewPr>
    <p:cSldViewPr snapToGrid="0">
      <p:cViewPr varScale="1">
        <p:scale>
          <a:sx n="86" d="100"/>
          <a:sy n="86" d="100"/>
        </p:scale>
        <p:origin x="6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1T21:29:10.219"/>
    </inkml:context>
    <inkml:brush xml:id="br0">
      <inkml:brushProperty name="width" value="0.05" units="cm"/>
      <inkml:brushProperty name="height" value="0.05" units="cm"/>
    </inkml:brush>
  </inkml:definitions>
  <inkml:trace contextRef="#ctx0" brushRef="#br0">1 0 32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CEE078-AF0F-4531-9648-73E71873828F}" type="datetimeFigureOut">
              <a:rPr kumimoji="1" lang="ja-JP" altLang="en-US" smtClean="0"/>
              <a:t>2026/3/19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2B307F-0F49-4CFE-9886-ED9469646BEC}" type="slidenum">
              <a:rPr kumimoji="1" lang="ja-JP" altLang="en-US" smtClean="0"/>
              <a:t>‹#›</a:t>
            </a:fld>
            <a:endParaRPr kumimoji="1" lang="ja-JP" altLang="en-US"/>
          </a:p>
        </p:txBody>
      </p:sp>
    </p:spTree>
    <p:extLst>
      <p:ext uri="{BB962C8B-B14F-4D97-AF65-F5344CB8AC3E}">
        <p14:creationId xmlns:p14="http://schemas.microsoft.com/office/powerpoint/2010/main" val="246921068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D2B307F-0F49-4CFE-9886-ED9469646BEC}" type="slidenum">
              <a:rPr kumimoji="1" lang="ja-JP" altLang="en-US" smtClean="0"/>
              <a:t>1</a:t>
            </a:fld>
            <a:endParaRPr kumimoji="1" lang="ja-JP" altLang="en-US"/>
          </a:p>
        </p:txBody>
      </p:sp>
    </p:spTree>
    <p:extLst>
      <p:ext uri="{BB962C8B-B14F-4D97-AF65-F5344CB8AC3E}">
        <p14:creationId xmlns:p14="http://schemas.microsoft.com/office/powerpoint/2010/main" val="3930621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D2B307F-0F49-4CFE-9886-ED9469646BEC}" type="slidenum">
              <a:rPr kumimoji="1" lang="ja-JP" altLang="en-US" smtClean="0"/>
              <a:t>2</a:t>
            </a:fld>
            <a:endParaRPr kumimoji="1" lang="ja-JP" altLang="en-US"/>
          </a:p>
        </p:txBody>
      </p:sp>
    </p:spTree>
    <p:extLst>
      <p:ext uri="{BB962C8B-B14F-4D97-AF65-F5344CB8AC3E}">
        <p14:creationId xmlns:p14="http://schemas.microsoft.com/office/powerpoint/2010/main" val="4056634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D2B307F-0F49-4CFE-9886-ED9469646BEC}" type="slidenum">
              <a:rPr kumimoji="1" lang="ja-JP" altLang="en-US" smtClean="0"/>
              <a:t>3</a:t>
            </a:fld>
            <a:endParaRPr kumimoji="1" lang="ja-JP" altLang="en-US"/>
          </a:p>
        </p:txBody>
      </p:sp>
    </p:spTree>
    <p:extLst>
      <p:ext uri="{BB962C8B-B14F-4D97-AF65-F5344CB8AC3E}">
        <p14:creationId xmlns:p14="http://schemas.microsoft.com/office/powerpoint/2010/main" val="739785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D2B307F-0F49-4CFE-9886-ED9469646BEC}" type="slidenum">
              <a:rPr kumimoji="1" lang="ja-JP" altLang="en-US" smtClean="0"/>
              <a:t>4</a:t>
            </a:fld>
            <a:endParaRPr kumimoji="1" lang="ja-JP" altLang="en-US"/>
          </a:p>
        </p:txBody>
      </p:sp>
    </p:spTree>
    <p:extLst>
      <p:ext uri="{BB962C8B-B14F-4D97-AF65-F5344CB8AC3E}">
        <p14:creationId xmlns:p14="http://schemas.microsoft.com/office/powerpoint/2010/main" val="2515790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D2B307F-0F49-4CFE-9886-ED9469646BEC}" type="slidenum">
              <a:rPr kumimoji="1" lang="ja-JP" altLang="en-US" smtClean="0"/>
              <a:t>5</a:t>
            </a:fld>
            <a:endParaRPr kumimoji="1" lang="ja-JP" altLang="en-US"/>
          </a:p>
        </p:txBody>
      </p:sp>
    </p:spTree>
    <p:extLst>
      <p:ext uri="{BB962C8B-B14F-4D97-AF65-F5344CB8AC3E}">
        <p14:creationId xmlns:p14="http://schemas.microsoft.com/office/powerpoint/2010/main" val="487970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D2B307F-0F49-4CFE-9886-ED9469646BEC}" type="slidenum">
              <a:rPr kumimoji="1" lang="ja-JP" altLang="en-US" smtClean="0"/>
              <a:t>6</a:t>
            </a:fld>
            <a:endParaRPr kumimoji="1" lang="ja-JP" altLang="en-US"/>
          </a:p>
        </p:txBody>
      </p:sp>
    </p:spTree>
    <p:extLst>
      <p:ext uri="{BB962C8B-B14F-4D97-AF65-F5344CB8AC3E}">
        <p14:creationId xmlns:p14="http://schemas.microsoft.com/office/powerpoint/2010/main" val="2459484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D2B307F-0F49-4CFE-9886-ED9469646BEC}" type="slidenum">
              <a:rPr kumimoji="1" lang="ja-JP" altLang="en-US" smtClean="0"/>
              <a:t>9</a:t>
            </a:fld>
            <a:endParaRPr kumimoji="1" lang="ja-JP" altLang="en-US"/>
          </a:p>
        </p:txBody>
      </p:sp>
    </p:spTree>
    <p:extLst>
      <p:ext uri="{BB962C8B-B14F-4D97-AF65-F5344CB8AC3E}">
        <p14:creationId xmlns:p14="http://schemas.microsoft.com/office/powerpoint/2010/main" val="879660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89189-91DF-A309-83B1-17FF62A6107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2B8C636-FDF0-703E-CDEA-A91D0F75A97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E7C8280-3DF9-8094-0AE4-51263DAEA2D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B0D67C4-EF11-3A33-C61E-4944EAD2AFF0}"/>
              </a:ext>
            </a:extLst>
          </p:cNvPr>
          <p:cNvSpPr>
            <a:spLocks noGrp="1"/>
          </p:cNvSpPr>
          <p:nvPr>
            <p:ph type="sldNum" sz="quarter" idx="5"/>
          </p:nvPr>
        </p:nvSpPr>
        <p:spPr/>
        <p:txBody>
          <a:bodyPr/>
          <a:lstStyle/>
          <a:p>
            <a:fld id="{BD2B307F-0F49-4CFE-9886-ED9469646BEC}" type="slidenum">
              <a:rPr kumimoji="1" lang="ja-JP" altLang="en-US" smtClean="0"/>
              <a:t>11</a:t>
            </a:fld>
            <a:endParaRPr kumimoji="1" lang="ja-JP" altLang="en-US"/>
          </a:p>
        </p:txBody>
      </p:sp>
    </p:spTree>
    <p:extLst>
      <p:ext uri="{BB962C8B-B14F-4D97-AF65-F5344CB8AC3E}">
        <p14:creationId xmlns:p14="http://schemas.microsoft.com/office/powerpoint/2010/main" val="210991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D2B307F-0F49-4CFE-9886-ED9469646BEC}" type="slidenum">
              <a:rPr kumimoji="1" lang="ja-JP" altLang="en-US" smtClean="0"/>
              <a:t>12</a:t>
            </a:fld>
            <a:endParaRPr kumimoji="1" lang="ja-JP" altLang="en-US"/>
          </a:p>
        </p:txBody>
      </p:sp>
    </p:spTree>
    <p:extLst>
      <p:ext uri="{BB962C8B-B14F-4D97-AF65-F5344CB8AC3E}">
        <p14:creationId xmlns:p14="http://schemas.microsoft.com/office/powerpoint/2010/main" val="205503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56D6-F195-48D7-978E-7EE16D430469}"/>
              </a:ext>
            </a:extLst>
          </p:cNvPr>
          <p:cNvSpPr>
            <a:spLocks noGrp="1"/>
          </p:cNvSpPr>
          <p:nvPr>
            <p:ph type="ctrTitle"/>
          </p:nvPr>
        </p:nvSpPr>
        <p:spPr>
          <a:xfrm>
            <a:off x="1756946" y="1104900"/>
            <a:ext cx="8376514" cy="3120504"/>
          </a:xfrm>
        </p:spPr>
        <p:txBody>
          <a:bodyPr anchor="b"/>
          <a:lstStyle>
            <a:lvl1pPr algn="ctr">
              <a:lnSpc>
                <a:spcPct val="110000"/>
              </a:lnSpc>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0A72F42-5C88-4F7D-803B-C371B570D784}"/>
              </a:ext>
            </a:extLst>
          </p:cNvPr>
          <p:cNvSpPr>
            <a:spLocks noGrp="1"/>
          </p:cNvSpPr>
          <p:nvPr>
            <p:ph type="subTitle" idx="1"/>
          </p:nvPr>
        </p:nvSpPr>
        <p:spPr>
          <a:xfrm>
            <a:off x="2908039" y="4442385"/>
            <a:ext cx="6074328" cy="984023"/>
          </a:xfrm>
        </p:spPr>
        <p:txBody>
          <a:bodyPr>
            <a:normAutofit/>
          </a:bodyPr>
          <a:lstStyle>
            <a:lvl1pPr marL="0" indent="0" algn="ctr">
              <a:lnSpc>
                <a:spcPct val="100000"/>
              </a:lnSpc>
              <a:buNone/>
              <a:defRPr sz="2000" i="0" spc="1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A0384F3-2D6A-49F6-8F79-F3955E90484E}"/>
              </a:ext>
            </a:extLst>
          </p:cNvPr>
          <p:cNvSpPr>
            <a:spLocks noGrp="1"/>
          </p:cNvSpPr>
          <p:nvPr>
            <p:ph type="dt" sz="half" idx="10"/>
          </p:nvPr>
        </p:nvSpPr>
        <p:spPr/>
        <p:txBody>
          <a:bodyPr/>
          <a:lstStyle/>
          <a:p>
            <a:fld id="{91F9259A-1FE3-4FF9-8A07-BDD8177164ED}" type="datetime4">
              <a:rPr lang="en-US" smtClean="0"/>
              <a:t>March 19, 2026</a:t>
            </a:fld>
            <a:endParaRPr lang="en-US"/>
          </a:p>
        </p:txBody>
      </p:sp>
      <p:sp>
        <p:nvSpPr>
          <p:cNvPr id="5" name="Footer Placeholder 4">
            <a:extLst>
              <a:ext uri="{FF2B5EF4-FFF2-40B4-BE49-F238E27FC236}">
                <a16:creationId xmlns:a16="http://schemas.microsoft.com/office/drawing/2014/main" id="{95363F32-CD31-4801-BAE4-09EEB1262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5D34C-49ED-4ADB-8693-73B790764F39}"/>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78554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BF0171A2-02C1-4543-8B6B-FCF7E69712DF}"/>
              </a:ext>
            </a:extLst>
          </p:cNvPr>
          <p:cNvSpPr>
            <a:spLocks noGrp="1"/>
          </p:cNvSpPr>
          <p:nvPr>
            <p:ph type="body" orient="vert" idx="1"/>
          </p:nvPr>
        </p:nvSpPr>
        <p:spPr>
          <a:xfrm>
            <a:off x="1050879" y="1825625"/>
            <a:ext cx="9810604" cy="451669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F95027C-A386-44E4-AFE1-33AFFDA3AD8F}"/>
              </a:ext>
            </a:extLst>
          </p:cNvPr>
          <p:cNvSpPr>
            <a:spLocks noGrp="1"/>
          </p:cNvSpPr>
          <p:nvPr>
            <p:ph type="dt" sz="half" idx="10"/>
          </p:nvPr>
        </p:nvSpPr>
        <p:spPr/>
        <p:txBody>
          <a:bodyPr/>
          <a:lstStyle/>
          <a:p>
            <a:fld id="{E5CC3C8F-D4A7-4EAD-92AD-82C91CB8BB85}" type="datetime4">
              <a:rPr lang="en-US" smtClean="0"/>
              <a:t>March 19, 2026</a:t>
            </a:fld>
            <a:endParaRPr lang="en-US"/>
          </a:p>
        </p:txBody>
      </p:sp>
      <p:sp>
        <p:nvSpPr>
          <p:cNvPr id="5" name="Footer Placeholder 4">
            <a:extLst>
              <a:ext uri="{FF2B5EF4-FFF2-40B4-BE49-F238E27FC236}">
                <a16:creationId xmlns:a16="http://schemas.microsoft.com/office/drawing/2014/main" id="{FB1BF710-0558-4457-825D-48713CAED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7F93D-5DC3-4C36-AEB0-79CDB15C316A}"/>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7" name="Title 6">
            <a:extLst>
              <a:ext uri="{FF2B5EF4-FFF2-40B4-BE49-F238E27FC236}">
                <a16:creationId xmlns:a16="http://schemas.microsoft.com/office/drawing/2014/main" id="{87CFC0C8-11FE-4003-B2D6-B7B8E279056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43277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B41C5-3638-439D-BA61-4DAA142226E8}"/>
              </a:ext>
            </a:extLst>
          </p:cNvPr>
          <p:cNvSpPr>
            <a:spLocks noGrp="1"/>
          </p:cNvSpPr>
          <p:nvPr>
            <p:ph type="title" orient="vert"/>
          </p:nvPr>
        </p:nvSpPr>
        <p:spPr>
          <a:xfrm>
            <a:off x="8724901" y="464025"/>
            <a:ext cx="2161540" cy="580029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99B91A0-A376-483C-926E-189F376E5520}"/>
              </a:ext>
            </a:extLst>
          </p:cNvPr>
          <p:cNvSpPr>
            <a:spLocks noGrp="1"/>
          </p:cNvSpPr>
          <p:nvPr>
            <p:ph type="body" orient="vert" idx="1"/>
          </p:nvPr>
        </p:nvSpPr>
        <p:spPr>
          <a:xfrm>
            <a:off x="838200" y="464023"/>
            <a:ext cx="7886700" cy="5800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A14134E-B7D5-4664-BB2E-6A98ED630A9F}"/>
              </a:ext>
            </a:extLst>
          </p:cNvPr>
          <p:cNvSpPr>
            <a:spLocks noGrp="1"/>
          </p:cNvSpPr>
          <p:nvPr>
            <p:ph type="dt" sz="half" idx="10"/>
          </p:nvPr>
        </p:nvSpPr>
        <p:spPr/>
        <p:txBody>
          <a:bodyPr/>
          <a:lstStyle/>
          <a:p>
            <a:fld id="{BC011D41-E33C-4BC7-8272-37E8417FD097}" type="datetime4">
              <a:rPr lang="en-US" smtClean="0"/>
              <a:t>March 19, 2026</a:t>
            </a:fld>
            <a:endParaRPr lang="en-US"/>
          </a:p>
        </p:txBody>
      </p:sp>
      <p:sp>
        <p:nvSpPr>
          <p:cNvPr id="5" name="Footer Placeholder 4">
            <a:extLst>
              <a:ext uri="{FF2B5EF4-FFF2-40B4-BE49-F238E27FC236}">
                <a16:creationId xmlns:a16="http://schemas.microsoft.com/office/drawing/2014/main" id="{92A54E2A-B1CE-4F2E-9D9A-D47E514D5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7C304-46A8-4179-87A2-B8CC10BAAFAE}"/>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28319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B333-9E16-4502-96B5-3F586B7E003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ED0795-5EC7-4FF8-9FC7-22AFA3C55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A2DA5B-9862-4A23-8FEC-5C1ABC2EEF1B}"/>
              </a:ext>
            </a:extLst>
          </p:cNvPr>
          <p:cNvSpPr>
            <a:spLocks noGrp="1"/>
          </p:cNvSpPr>
          <p:nvPr>
            <p:ph type="dt" sz="half" idx="10"/>
          </p:nvPr>
        </p:nvSpPr>
        <p:spPr>
          <a:xfrm rot="5400000">
            <a:off x="10506456" y="5074920"/>
            <a:ext cx="2647667" cy="365125"/>
          </a:xfrm>
        </p:spPr>
        <p:txBody>
          <a:bodyPr/>
          <a:lstStyle/>
          <a:p>
            <a:fld id="{5D340FED-6E95-4177-A7EF-CD303B9E611D}" type="datetime4">
              <a:rPr lang="en-US" smtClean="0"/>
              <a:t>March 19, 2026</a:t>
            </a:fld>
            <a:endParaRPr lang="en-US"/>
          </a:p>
        </p:txBody>
      </p:sp>
      <p:sp>
        <p:nvSpPr>
          <p:cNvPr id="5" name="Footer Placeholder 4">
            <a:extLst>
              <a:ext uri="{FF2B5EF4-FFF2-40B4-BE49-F238E27FC236}">
                <a16:creationId xmlns:a16="http://schemas.microsoft.com/office/drawing/2014/main" id="{C63D9A4B-0DA7-46BB-9DCE-3F26075C44C6}"/>
              </a:ext>
            </a:extLst>
          </p:cNvPr>
          <p:cNvSpPr>
            <a:spLocks noGrp="1"/>
          </p:cNvSpPr>
          <p:nvPr>
            <p:ph type="ftr" sz="quarter" idx="11"/>
          </p:nvPr>
        </p:nvSpPr>
        <p:spPr>
          <a:xfrm rot="5400000">
            <a:off x="10451592" y="1408176"/>
            <a:ext cx="2770499" cy="365125"/>
          </a:xfrm>
        </p:spPr>
        <p:txBody>
          <a:bodyPr/>
          <a:lstStyle/>
          <a:p>
            <a:endParaRPr lang="en-US" dirty="0"/>
          </a:p>
        </p:txBody>
      </p:sp>
      <p:sp>
        <p:nvSpPr>
          <p:cNvPr id="6" name="Slide Number Placeholder 5">
            <a:extLst>
              <a:ext uri="{FF2B5EF4-FFF2-40B4-BE49-F238E27FC236}">
                <a16:creationId xmlns:a16="http://schemas.microsoft.com/office/drawing/2014/main" id="{EE6A7C47-81AC-431C-A7C3-2BC71AD14417}"/>
              </a:ext>
            </a:extLst>
          </p:cNvPr>
          <p:cNvSpPr>
            <a:spLocks noGrp="1"/>
          </p:cNvSpPr>
          <p:nvPr>
            <p:ph type="sldNum" sz="quarter" idx="12"/>
          </p:nvPr>
        </p:nvSpPr>
        <p:spPr>
          <a:xfrm>
            <a:off x="11558016" y="3136392"/>
            <a:ext cx="545911" cy="580029"/>
          </a:xfrm>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796783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2E47-4DC7-46C4-9407-FA4CF7E0AAE3}"/>
              </a:ext>
            </a:extLst>
          </p:cNvPr>
          <p:cNvSpPr>
            <a:spLocks noGrp="1"/>
          </p:cNvSpPr>
          <p:nvPr>
            <p:ph type="title"/>
          </p:nvPr>
        </p:nvSpPr>
        <p:spPr>
          <a:xfrm>
            <a:off x="1052513" y="1709738"/>
            <a:ext cx="9087774" cy="3438524"/>
          </a:xfrm>
        </p:spPr>
        <p:txBody>
          <a:bodyPr anchor="b">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BF7B502-122E-4177-A408-FC436A254215}"/>
              </a:ext>
            </a:extLst>
          </p:cNvPr>
          <p:cNvSpPr>
            <a:spLocks noGrp="1"/>
          </p:cNvSpPr>
          <p:nvPr>
            <p:ph type="body" idx="1"/>
          </p:nvPr>
        </p:nvSpPr>
        <p:spPr>
          <a:xfrm>
            <a:off x="1052513" y="5148262"/>
            <a:ext cx="8844522" cy="11382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229696-2AEF-4765-B33E-7DA328E464FF}"/>
              </a:ext>
            </a:extLst>
          </p:cNvPr>
          <p:cNvSpPr>
            <a:spLocks noGrp="1"/>
          </p:cNvSpPr>
          <p:nvPr>
            <p:ph type="dt" sz="half" idx="10"/>
          </p:nvPr>
        </p:nvSpPr>
        <p:spPr/>
        <p:txBody>
          <a:bodyPr/>
          <a:lstStyle/>
          <a:p>
            <a:fld id="{477962CB-39AD-45A9-800F-54DAB53D6021}" type="datetime4">
              <a:rPr lang="en-US" smtClean="0"/>
              <a:t>March 19, 2026</a:t>
            </a:fld>
            <a:endParaRPr lang="en-US"/>
          </a:p>
        </p:txBody>
      </p:sp>
      <p:sp>
        <p:nvSpPr>
          <p:cNvPr id="5" name="Footer Placeholder 4">
            <a:extLst>
              <a:ext uri="{FF2B5EF4-FFF2-40B4-BE49-F238E27FC236}">
                <a16:creationId xmlns:a16="http://schemas.microsoft.com/office/drawing/2014/main" id="{4729B2E4-2F1C-4FEE-AAB2-4FCC3EEFD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27D4B8-E107-480A-AA17-261CA49BBB5D}"/>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119320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BAE8-3305-4F08-BECB-56AD7FD4E4B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77021AC-6D8D-4D24-8B01-8AE8F41BE4B8}"/>
              </a:ext>
            </a:extLst>
          </p:cNvPr>
          <p:cNvSpPr>
            <a:spLocks noGrp="1"/>
          </p:cNvSpPr>
          <p:nvPr>
            <p:ph sz="half" idx="1"/>
          </p:nvPr>
        </p:nvSpPr>
        <p:spPr>
          <a:xfrm>
            <a:off x="1050878" y="1825624"/>
            <a:ext cx="4473622" cy="4460875"/>
          </a:xfrm>
        </p:spPr>
        <p:txBody>
          <a:bodyPr/>
          <a:lstStyle>
            <a:lvl2pPr marL="274320" indent="0">
              <a:buFontTx/>
              <a:buNone/>
              <a:defRPr/>
            </a:lvl2pPr>
            <a:lvl3pPr marL="502920">
              <a:defRPr/>
            </a:lvl3pPr>
            <a:lvl4pPr marL="548640" indent="0">
              <a:buFontTx/>
              <a:buNone/>
              <a:defRPr/>
            </a:lvl4pPr>
            <a:lvl5pPr marL="7315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8E7F49C-3DB3-40B7-89B3-E3BC32FC110F}"/>
              </a:ext>
            </a:extLst>
          </p:cNvPr>
          <p:cNvSpPr>
            <a:spLocks noGrp="1"/>
          </p:cNvSpPr>
          <p:nvPr>
            <p:ph sz="half" idx="2"/>
          </p:nvPr>
        </p:nvSpPr>
        <p:spPr>
          <a:xfrm>
            <a:off x="5844540" y="1825624"/>
            <a:ext cx="5016943"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1E33D58-BDF5-4F1F-806B-0491CB3624A9}"/>
              </a:ext>
            </a:extLst>
          </p:cNvPr>
          <p:cNvSpPr>
            <a:spLocks noGrp="1"/>
          </p:cNvSpPr>
          <p:nvPr>
            <p:ph type="dt" sz="half" idx="10"/>
          </p:nvPr>
        </p:nvSpPr>
        <p:spPr/>
        <p:txBody>
          <a:bodyPr/>
          <a:lstStyle/>
          <a:p>
            <a:fld id="{2DEDF93D-55AB-4606-B9D7-742F1FC51983}" type="datetime4">
              <a:rPr lang="en-US" smtClean="0"/>
              <a:t>March 19, 2026</a:t>
            </a:fld>
            <a:endParaRPr lang="en-US" dirty="0"/>
          </a:p>
        </p:txBody>
      </p:sp>
      <p:sp>
        <p:nvSpPr>
          <p:cNvPr id="6" name="Footer Placeholder 5">
            <a:extLst>
              <a:ext uri="{FF2B5EF4-FFF2-40B4-BE49-F238E27FC236}">
                <a16:creationId xmlns:a16="http://schemas.microsoft.com/office/drawing/2014/main" id="{848BCBFD-1FE1-441A-B3AF-C3E7E7B8D1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0CE272-E6FB-455B-BACB-2471D66D956F}"/>
              </a:ext>
            </a:extLst>
          </p:cNvPr>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228725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73A4FB-9EF5-4D6C-A275-2DE1077A29E7}"/>
              </a:ext>
            </a:extLst>
          </p:cNvPr>
          <p:cNvSpPr>
            <a:spLocks noGrp="1"/>
          </p:cNvSpPr>
          <p:nvPr>
            <p:ph type="body" idx="1"/>
          </p:nvPr>
        </p:nvSpPr>
        <p:spPr>
          <a:xfrm>
            <a:off x="1071563" y="1835219"/>
            <a:ext cx="4452938"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DC9972A-4D34-4A9F-84EB-8D64A703B56C}"/>
              </a:ext>
            </a:extLst>
          </p:cNvPr>
          <p:cNvSpPr>
            <a:spLocks noGrp="1"/>
          </p:cNvSpPr>
          <p:nvPr>
            <p:ph sz="half" idx="2"/>
          </p:nvPr>
        </p:nvSpPr>
        <p:spPr>
          <a:xfrm>
            <a:off x="1071562" y="2717801"/>
            <a:ext cx="4452938" cy="3559452"/>
          </a:xfrm>
        </p:spPr>
        <p:txBody>
          <a:bodyPr/>
          <a:lstStyle>
            <a:lvl2pPr marL="274320" indent="0">
              <a:buFontTx/>
              <a:buNone/>
              <a:defRPr/>
            </a:lvl2pPr>
            <a:lvl3pPr marL="548640">
              <a:defRPr/>
            </a:lvl3pPr>
            <a:lvl4pPr marL="594360" indent="0">
              <a:buFontTx/>
              <a:buNone/>
              <a:defRPr/>
            </a:lvl4pPr>
            <a:lvl5pPr marL="8229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DBBDDE3-C8D7-4600-8259-24E1F8118A41}"/>
              </a:ext>
            </a:extLst>
          </p:cNvPr>
          <p:cNvSpPr>
            <a:spLocks noGrp="1"/>
          </p:cNvSpPr>
          <p:nvPr>
            <p:ph type="body" sz="quarter" idx="3"/>
          </p:nvPr>
        </p:nvSpPr>
        <p:spPr>
          <a:xfrm>
            <a:off x="5844540" y="1835219"/>
            <a:ext cx="5016943"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4649FFF-44C7-4256-AFE1-C5457C7AB501}"/>
              </a:ext>
            </a:extLst>
          </p:cNvPr>
          <p:cNvSpPr>
            <a:spLocks noGrp="1"/>
          </p:cNvSpPr>
          <p:nvPr>
            <p:ph sz="quarter" idx="4"/>
          </p:nvPr>
        </p:nvSpPr>
        <p:spPr>
          <a:xfrm>
            <a:off x="5844540" y="2717800"/>
            <a:ext cx="5016943" cy="3559453"/>
          </a:xfrm>
        </p:spPr>
        <p:txBody>
          <a:bodyPr/>
          <a:lstStyle>
            <a:lvl2pPr marL="457200" indent="0">
              <a:buNone/>
              <a:defRPr/>
            </a:lvl2pPr>
            <a:lvl3pPr marL="548640">
              <a:defRPr/>
            </a:lvl3pPr>
            <a:lvl4pPr marL="594360" indent="0">
              <a:buFontTx/>
              <a:buNone/>
              <a:defRPr/>
            </a:lvl4pPr>
            <a:lvl5pPr marL="8229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BEC6ACF-080E-4B7C-B0C0-77E90C16E9F6}"/>
              </a:ext>
            </a:extLst>
          </p:cNvPr>
          <p:cNvSpPr>
            <a:spLocks noGrp="1"/>
          </p:cNvSpPr>
          <p:nvPr>
            <p:ph type="dt" sz="half" idx="10"/>
          </p:nvPr>
        </p:nvSpPr>
        <p:spPr/>
        <p:txBody>
          <a:bodyPr/>
          <a:lstStyle/>
          <a:p>
            <a:fld id="{DDF2841D-FB5C-47AB-B2FF-32E855C1EA71}" type="datetime4">
              <a:rPr lang="en-US" smtClean="0"/>
              <a:t>March 19, 2026</a:t>
            </a:fld>
            <a:endParaRPr lang="en-US"/>
          </a:p>
        </p:txBody>
      </p:sp>
      <p:sp>
        <p:nvSpPr>
          <p:cNvPr id="8" name="Footer Placeholder 7">
            <a:extLst>
              <a:ext uri="{FF2B5EF4-FFF2-40B4-BE49-F238E27FC236}">
                <a16:creationId xmlns:a16="http://schemas.microsoft.com/office/drawing/2014/main" id="{39A68C0B-BC90-4ADA-B6E6-2B30BFF9E7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BCE559-C82B-4E27-965B-4AC3C66FC8F8}"/>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12" name="Title 11">
            <a:extLst>
              <a:ext uri="{FF2B5EF4-FFF2-40B4-BE49-F238E27FC236}">
                <a16:creationId xmlns:a16="http://schemas.microsoft.com/office/drawing/2014/main" id="{3752B99E-38EC-4745-889B-124D347596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36322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3DE7304-D393-47F0-ACCC-1F72EFCCE7CA}"/>
              </a:ext>
            </a:extLst>
          </p:cNvPr>
          <p:cNvSpPr>
            <a:spLocks noGrp="1"/>
          </p:cNvSpPr>
          <p:nvPr>
            <p:ph type="dt" sz="half" idx="10"/>
          </p:nvPr>
        </p:nvSpPr>
        <p:spPr/>
        <p:txBody>
          <a:bodyPr/>
          <a:lstStyle/>
          <a:p>
            <a:fld id="{118537E9-D174-424D-BEE8-AFC4CA5F9F97}" type="datetime4">
              <a:rPr lang="en-US" smtClean="0"/>
              <a:t>March 19, 2026</a:t>
            </a:fld>
            <a:endParaRPr lang="en-US"/>
          </a:p>
        </p:txBody>
      </p:sp>
      <p:sp>
        <p:nvSpPr>
          <p:cNvPr id="4" name="Footer Placeholder 3">
            <a:extLst>
              <a:ext uri="{FF2B5EF4-FFF2-40B4-BE49-F238E27FC236}">
                <a16:creationId xmlns:a16="http://schemas.microsoft.com/office/drawing/2014/main" id="{B68451FF-032D-4787-BA4B-5EB415494A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B7511D-7256-4A08-BF62-3B3F821A6F02}"/>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6" name="Title 5">
            <a:extLst>
              <a:ext uri="{FF2B5EF4-FFF2-40B4-BE49-F238E27FC236}">
                <a16:creationId xmlns:a16="http://schemas.microsoft.com/office/drawing/2014/main" id="{03FCDA27-1C47-4EA1-A160-EC91FD88BC3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1707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E8ADA-7BF8-433A-8770-61C690F37DCB}"/>
              </a:ext>
            </a:extLst>
          </p:cNvPr>
          <p:cNvSpPr>
            <a:spLocks noGrp="1"/>
          </p:cNvSpPr>
          <p:nvPr>
            <p:ph type="dt" sz="half" idx="10"/>
          </p:nvPr>
        </p:nvSpPr>
        <p:spPr/>
        <p:txBody>
          <a:bodyPr/>
          <a:lstStyle/>
          <a:p>
            <a:fld id="{1C7A44C0-F7AC-49C2-8289-1E7A86D9FB50}" type="datetime4">
              <a:rPr lang="en-US" smtClean="0"/>
              <a:t>March 19, 2026</a:t>
            </a:fld>
            <a:endParaRPr lang="en-US"/>
          </a:p>
        </p:txBody>
      </p:sp>
      <p:sp>
        <p:nvSpPr>
          <p:cNvPr id="3" name="Footer Placeholder 2">
            <a:extLst>
              <a:ext uri="{FF2B5EF4-FFF2-40B4-BE49-F238E27FC236}">
                <a16:creationId xmlns:a16="http://schemas.microsoft.com/office/drawing/2014/main" id="{16357B86-EC22-49C6-BBC6-639D57D1AF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63764B-CF91-4C81-B4C3-5B5E5A973610}"/>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526947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4801-B0C7-4458-B413-24D6E68FAA57}"/>
              </a:ext>
            </a:extLst>
          </p:cNvPr>
          <p:cNvSpPr>
            <a:spLocks noGrp="1"/>
          </p:cNvSpPr>
          <p:nvPr>
            <p:ph type="title"/>
          </p:nvPr>
        </p:nvSpPr>
        <p:spPr>
          <a:xfrm>
            <a:off x="1063633" y="457200"/>
            <a:ext cx="4170355" cy="1917509"/>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2FA0C76-733A-488A-89FB-7D04FD64BD68}"/>
              </a:ext>
            </a:extLst>
          </p:cNvPr>
          <p:cNvSpPr>
            <a:spLocks noGrp="1"/>
          </p:cNvSpPr>
          <p:nvPr>
            <p:ph idx="1"/>
          </p:nvPr>
        </p:nvSpPr>
        <p:spPr>
          <a:xfrm>
            <a:off x="5481637" y="457200"/>
            <a:ext cx="5562601" cy="59436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D45B9DE-016A-4B31-BB52-99C76E28B4B9}"/>
              </a:ext>
            </a:extLst>
          </p:cNvPr>
          <p:cNvSpPr>
            <a:spLocks noGrp="1"/>
          </p:cNvSpPr>
          <p:nvPr>
            <p:ph type="body" sz="half" idx="2"/>
          </p:nvPr>
        </p:nvSpPr>
        <p:spPr>
          <a:xfrm>
            <a:off x="1063633" y="2374708"/>
            <a:ext cx="4170355" cy="40260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D6CC3-66DD-4D9A-A9C7-F588BA88C992}"/>
              </a:ext>
            </a:extLst>
          </p:cNvPr>
          <p:cNvSpPr>
            <a:spLocks noGrp="1"/>
          </p:cNvSpPr>
          <p:nvPr>
            <p:ph type="dt" sz="half" idx="10"/>
          </p:nvPr>
        </p:nvSpPr>
        <p:spPr/>
        <p:txBody>
          <a:bodyPr/>
          <a:lstStyle/>
          <a:p>
            <a:fld id="{73BB84BC-6E78-40D1-8831-40AB1F596614}" type="datetime4">
              <a:rPr lang="en-US" smtClean="0"/>
              <a:t>March 19, 2026</a:t>
            </a:fld>
            <a:endParaRPr lang="en-US"/>
          </a:p>
        </p:txBody>
      </p:sp>
      <p:sp>
        <p:nvSpPr>
          <p:cNvPr id="6" name="Footer Placeholder 5">
            <a:extLst>
              <a:ext uri="{FF2B5EF4-FFF2-40B4-BE49-F238E27FC236}">
                <a16:creationId xmlns:a16="http://schemas.microsoft.com/office/drawing/2014/main" id="{31359FC8-04EF-4F7D-8E43-4EE0E95DA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1C964-4227-4DEE-87A1-026162DDF664}"/>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923399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EB4E-D4BB-4C86-A820-63474E5A4086}"/>
              </a:ext>
            </a:extLst>
          </p:cNvPr>
          <p:cNvSpPr>
            <a:spLocks noGrp="1"/>
          </p:cNvSpPr>
          <p:nvPr>
            <p:ph type="title"/>
          </p:nvPr>
        </p:nvSpPr>
        <p:spPr>
          <a:xfrm>
            <a:off x="1062038" y="457199"/>
            <a:ext cx="3913241" cy="192881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4FA99A1-8FAF-415D-A399-1B2C2A0F2300}"/>
              </a:ext>
            </a:extLst>
          </p:cNvPr>
          <p:cNvSpPr>
            <a:spLocks noGrp="1"/>
          </p:cNvSpPr>
          <p:nvPr>
            <p:ph type="pic" idx="1"/>
          </p:nvPr>
        </p:nvSpPr>
        <p:spPr>
          <a:xfrm>
            <a:off x="5257752" y="457200"/>
            <a:ext cx="6110288"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4A15BEE-9915-4637-85A2-2AF2872C72BC}"/>
              </a:ext>
            </a:extLst>
          </p:cNvPr>
          <p:cNvSpPr>
            <a:spLocks noGrp="1"/>
          </p:cNvSpPr>
          <p:nvPr>
            <p:ph type="body" sz="half" idx="2"/>
          </p:nvPr>
        </p:nvSpPr>
        <p:spPr>
          <a:xfrm>
            <a:off x="1062038" y="2386013"/>
            <a:ext cx="3913241" cy="4014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3427C-3B67-4ED4-925D-04B9C09AA54B}"/>
              </a:ext>
            </a:extLst>
          </p:cNvPr>
          <p:cNvSpPr>
            <a:spLocks noGrp="1"/>
          </p:cNvSpPr>
          <p:nvPr>
            <p:ph type="dt" sz="half" idx="10"/>
          </p:nvPr>
        </p:nvSpPr>
        <p:spPr/>
        <p:txBody>
          <a:bodyPr/>
          <a:lstStyle/>
          <a:p>
            <a:fld id="{ADFA080F-3961-4D42-BEDE-84A1FED032F1}" type="datetime4">
              <a:rPr lang="en-US" smtClean="0"/>
              <a:t>March 19, 2026</a:t>
            </a:fld>
            <a:endParaRPr lang="en-US"/>
          </a:p>
        </p:txBody>
      </p:sp>
      <p:sp>
        <p:nvSpPr>
          <p:cNvPr id="6" name="Footer Placeholder 5">
            <a:extLst>
              <a:ext uri="{FF2B5EF4-FFF2-40B4-BE49-F238E27FC236}">
                <a16:creationId xmlns:a16="http://schemas.microsoft.com/office/drawing/2014/main" id="{EEB5DAFD-22DE-4E9E-9C72-B16C1F273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E8EE99-49CC-4A30-8ADA-39EFD8DAAD22}"/>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296417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ink/ink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erson in a dark room&#10;&#10;Description automatically generated">
            <a:extLst>
              <a:ext uri="{FF2B5EF4-FFF2-40B4-BE49-F238E27FC236}">
                <a16:creationId xmlns:a16="http://schemas.microsoft.com/office/drawing/2014/main" id="{DEB2E8C4-C3E7-4048-A43D-9859510CFA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p:sp>
        <p:nvSpPr>
          <p:cNvPr id="2" name="Title Placeholder 1">
            <a:extLst>
              <a:ext uri="{FF2B5EF4-FFF2-40B4-BE49-F238E27FC236}">
                <a16:creationId xmlns:a16="http://schemas.microsoft.com/office/drawing/2014/main" id="{9AFBD2E1-C16B-4996-869C-DD03823A80A4}"/>
              </a:ext>
            </a:extLst>
          </p:cNvPr>
          <p:cNvSpPr>
            <a:spLocks noGrp="1"/>
          </p:cNvSpPr>
          <p:nvPr>
            <p:ph type="title"/>
          </p:nvPr>
        </p:nvSpPr>
        <p:spPr>
          <a:xfrm>
            <a:off x="1050879" y="609601"/>
            <a:ext cx="9810604" cy="1216024"/>
          </a:xfrm>
          <a:prstGeom prst="rect">
            <a:avLst/>
          </a:prstGeom>
        </p:spPr>
        <p:txBody>
          <a:bodyPr lIns="109728" tIns="109728" rIns="109728" bIns="91440" anchor="ct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44DB6A-ED8E-4755-BC7A-B7AA65244231}"/>
              </a:ext>
            </a:extLst>
          </p:cNvPr>
          <p:cNvSpPr>
            <a:spLocks noGrp="1"/>
          </p:cNvSpPr>
          <p:nvPr>
            <p:ph type="body" idx="1"/>
          </p:nvPr>
        </p:nvSpPr>
        <p:spPr>
          <a:xfrm>
            <a:off x="1050879" y="1825624"/>
            <a:ext cx="9810604" cy="4428753"/>
          </a:xfrm>
          <a:prstGeom prst="rect">
            <a:avLst/>
          </a:prstGeom>
        </p:spPr>
        <p:txBody>
          <a:bodyPr lIns="109728" tIns="109728" rIns="109728"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F5CE27-B558-4B88-ACE3-B70423127730}"/>
              </a:ext>
            </a:extLst>
          </p:cNvPr>
          <p:cNvSpPr>
            <a:spLocks noGrp="1"/>
          </p:cNvSpPr>
          <p:nvPr>
            <p:ph type="dt" sz="half" idx="2"/>
          </p:nvPr>
        </p:nvSpPr>
        <p:spPr>
          <a:xfrm rot="5400000">
            <a:off x="10509243" y="5071825"/>
            <a:ext cx="2647667" cy="365125"/>
          </a:xfrm>
          <a:prstGeom prst="rect">
            <a:avLst/>
          </a:prstGeom>
        </p:spPr>
        <p:txBody>
          <a:bodyPr lIns="109728" tIns="109728" rIns="109728" bIns="91440" anchor="ctr"/>
          <a:lstStyle>
            <a:lvl1pPr algn="l">
              <a:defRPr sz="950" cap="none" spc="200" baseline="0">
                <a:solidFill>
                  <a:schemeClr val="tx1">
                    <a:lumMod val="85000"/>
                    <a:lumOff val="15000"/>
                  </a:schemeClr>
                </a:solidFill>
                <a:latin typeface="+mn-lt"/>
              </a:defRPr>
            </a:lvl1pPr>
          </a:lstStyle>
          <a:p>
            <a:fld id="{A33960BD-7AC1-4217-9611-AAA56D3EE38F}" type="datetime4">
              <a:rPr lang="en-US" smtClean="0"/>
              <a:pPr/>
              <a:t>March 19, 2026</a:t>
            </a:fld>
            <a:endParaRPr lang="en-US" dirty="0">
              <a:latin typeface="+mn-lt"/>
            </a:endParaRPr>
          </a:p>
        </p:txBody>
      </p:sp>
      <p:sp>
        <p:nvSpPr>
          <p:cNvPr id="5" name="Footer Placeholder 4">
            <a:extLst>
              <a:ext uri="{FF2B5EF4-FFF2-40B4-BE49-F238E27FC236}">
                <a16:creationId xmlns:a16="http://schemas.microsoft.com/office/drawing/2014/main" id="{4ACE5D61-F203-4F00-9CF1-AB0AE4937006}"/>
              </a:ext>
            </a:extLst>
          </p:cNvPr>
          <p:cNvSpPr>
            <a:spLocks noGrp="1"/>
          </p:cNvSpPr>
          <p:nvPr>
            <p:ph type="ftr" sz="quarter" idx="3"/>
          </p:nvPr>
        </p:nvSpPr>
        <p:spPr>
          <a:xfrm rot="5400000">
            <a:off x="10447827" y="1407402"/>
            <a:ext cx="2770499" cy="365125"/>
          </a:xfrm>
          <a:prstGeom prst="rect">
            <a:avLst/>
          </a:prstGeom>
        </p:spPr>
        <p:txBody>
          <a:bodyPr lIns="109728" tIns="109728" rIns="109728" bIns="91440" anchor="ctr"/>
          <a:lstStyle>
            <a:lvl1pPr algn="r">
              <a:defRPr sz="950" cap="none" spc="200" baseline="0">
                <a:solidFill>
                  <a:schemeClr val="tx1">
                    <a:lumMod val="85000"/>
                    <a:lumOff val="15000"/>
                  </a:schemeClr>
                </a:solidFill>
                <a:latin typeface="+mn-lt"/>
              </a:defRPr>
            </a:lvl1pPr>
          </a:lstStyle>
          <a:p>
            <a:endParaRPr lang="en-US" dirty="0">
              <a:latin typeface="+mn-lt"/>
            </a:endParaRPr>
          </a:p>
        </p:txBody>
      </p:sp>
      <p:sp>
        <p:nvSpPr>
          <p:cNvPr id="6" name="Slide Number Placeholder 5">
            <a:extLst>
              <a:ext uri="{FF2B5EF4-FFF2-40B4-BE49-F238E27FC236}">
                <a16:creationId xmlns:a16="http://schemas.microsoft.com/office/drawing/2014/main" id="{39FF38BD-5F38-4F6E-B5DD-EB1AF06002E2}"/>
              </a:ext>
            </a:extLst>
          </p:cNvPr>
          <p:cNvSpPr>
            <a:spLocks noGrp="1"/>
          </p:cNvSpPr>
          <p:nvPr>
            <p:ph type="sldNum" sz="quarter" idx="4"/>
          </p:nvPr>
        </p:nvSpPr>
        <p:spPr>
          <a:xfrm>
            <a:off x="11560121" y="3138985"/>
            <a:ext cx="545911" cy="580029"/>
          </a:xfrm>
          <a:prstGeom prst="rect">
            <a:avLst/>
          </a:prstGeom>
        </p:spPr>
        <p:txBody>
          <a:bodyPr lIns="109728" tIns="109728" rIns="109728" bIns="91440" anchor="ctr"/>
          <a:lstStyle>
            <a:lvl1pPr algn="ctr">
              <a:defRPr sz="1600">
                <a:solidFill>
                  <a:schemeClr val="tx1">
                    <a:lumMod val="85000"/>
                    <a:lumOff val="15000"/>
                  </a:schemeClr>
                </a:solidFill>
                <a:latin typeface="+mn-lt"/>
              </a:defRPr>
            </a:lvl1pPr>
          </a:lstStyle>
          <a:p>
            <a:fld id="{9D4AEF59-F28E-467C-9EA3-92D1CFAD475A}" type="slidenum">
              <a:rPr lang="en-US" smtClean="0"/>
              <a:pPr/>
              <a:t>‹#›</a:t>
            </a:fld>
            <a:endParaRPr lang="en-US">
              <a:latin typeface="+mn-lt"/>
            </a:endParaRPr>
          </a:p>
        </p:txBody>
      </p:sp>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24D29CCB-7956-4E3E-8880-304085F04BF4}"/>
                  </a:ext>
                </a:extLst>
              </p14:cNvPr>
              <p14:cNvContentPartPr/>
              <p14:nvPr/>
            </p14:nvContentPartPr>
            <p14:xfrm>
              <a:off x="12490710" y="6342652"/>
              <a:ext cx="360" cy="360"/>
            </p14:xfrm>
          </p:contentPart>
        </mc:Choice>
        <mc:Fallback xmlns="">
          <p:pic>
            <p:nvPicPr>
              <p:cNvPr id="18" name="Ink 17">
                <a:extLst>
                  <a:ext uri="{FF2B5EF4-FFF2-40B4-BE49-F238E27FC236}">
                    <a16:creationId xmlns:a16="http://schemas.microsoft.com/office/drawing/2014/main" id="{24D29CCB-7956-4E3E-8880-304085F04BF4}"/>
                  </a:ext>
                </a:extLst>
              </p:cNvPr>
              <p:cNvPicPr/>
              <p:nvPr/>
            </p:nvPicPr>
            <p:blipFill>
              <a:blip r:embed="rId15"/>
              <a:stretch>
                <a:fillRect/>
              </a:stretch>
            </p:blipFill>
            <p:spPr>
              <a:xfrm>
                <a:off x="12481710" y="6333652"/>
                <a:ext cx="18000" cy="18000"/>
              </a:xfrm>
              <a:prstGeom prst="rect">
                <a:avLst/>
              </a:prstGeom>
            </p:spPr>
          </p:pic>
        </mc:Fallback>
      </mc:AlternateContent>
    </p:spTree>
    <p:extLst>
      <p:ext uri="{BB962C8B-B14F-4D97-AF65-F5344CB8AC3E}">
        <p14:creationId xmlns:p14="http://schemas.microsoft.com/office/powerpoint/2010/main" val="82873971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5" r:id="rId7"/>
    <p:sldLayoutId id="2147483731" r:id="rId8"/>
    <p:sldLayoutId id="2147483732" r:id="rId9"/>
    <p:sldLayoutId id="2147483733" r:id="rId10"/>
    <p:sldLayoutId id="2147483734" r:id="rId11"/>
  </p:sldLayoutIdLst>
  <p:hf sldNum="0" hdr="0" ftr="0" dt="0"/>
  <p:txStyles>
    <p:titleStyle>
      <a:lvl1pPr algn="l" defTabSz="914400" rtl="0" eaLnBrk="1" latinLnBrk="0" hangingPunct="1">
        <a:lnSpc>
          <a:spcPct val="110000"/>
        </a:lnSpc>
        <a:spcBef>
          <a:spcPct val="0"/>
        </a:spcBef>
        <a:buNone/>
        <a:defRPr sz="2800" kern="1200" cap="none" spc="250" baseline="0">
          <a:solidFill>
            <a:schemeClr val="tx1">
              <a:lumMod val="85000"/>
              <a:lumOff val="1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10000"/>
        </a:lnSpc>
        <a:spcBef>
          <a:spcPts val="1000"/>
        </a:spcBef>
        <a:buSzPct val="80000"/>
        <a:buFont typeface="Arial" panose="020B0604020202020204" pitchFamily="34" charset="0"/>
        <a:buChar char="•"/>
        <a:defRPr sz="2000" kern="1200" spc="9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10000"/>
        </a:lnSpc>
        <a:spcBef>
          <a:spcPts val="500"/>
        </a:spcBef>
        <a:buFontTx/>
        <a:buNone/>
        <a:defRPr sz="1800" kern="1200" spc="9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10000"/>
        </a:lnSpc>
        <a:spcBef>
          <a:spcPts val="500"/>
        </a:spcBef>
        <a:buSzPct val="80000"/>
        <a:buFont typeface="Arial" panose="020B0604020202020204" pitchFamily="34" charset="0"/>
        <a:buChar char="•"/>
        <a:defRPr sz="1600" kern="1200" spc="9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10000"/>
        </a:lnSpc>
        <a:spcBef>
          <a:spcPts val="500"/>
        </a:spcBef>
        <a:buFontTx/>
        <a:buNone/>
        <a:defRPr sz="1400" kern="1200" spc="9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10000"/>
        </a:lnSpc>
        <a:spcBef>
          <a:spcPts val="500"/>
        </a:spcBef>
        <a:buSzPct val="80000"/>
        <a:buFont typeface="Arial" panose="020B0604020202020204" pitchFamily="34" charset="0"/>
        <a:buChar char="•"/>
        <a:defRPr sz="1400" kern="1200" spc="9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2" Type="http://schemas.openxmlformats.org/officeDocument/2006/relationships/hyperlink" Target="mailto:naoki.yamamoto@harmonycenter.or.j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mediencooperative-steinfurt.de/index.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D186C11B-7354-432A-A3C6-9251E656F6AA}"/>
              </a:ext>
            </a:extLst>
          </p:cNvPr>
          <p:cNvSpPr>
            <a:spLocks noGrp="1"/>
          </p:cNvSpPr>
          <p:nvPr>
            <p:ph type="ctrTitle"/>
          </p:nvPr>
        </p:nvSpPr>
        <p:spPr>
          <a:xfrm>
            <a:off x="1016000" y="5755341"/>
            <a:ext cx="10160000" cy="884518"/>
          </a:xfrm>
        </p:spPr>
        <p:txBody>
          <a:bodyPr anchor="t">
            <a:normAutofit/>
          </a:bodyPr>
          <a:lstStyle/>
          <a:p>
            <a:pPr>
              <a:lnSpc>
                <a:spcPct val="100000"/>
              </a:lnSpc>
            </a:pPr>
            <a:r>
              <a:rPr kumimoji="1" lang="ja-JP" altLang="en-US" sz="1300" b="1">
                <a:latin typeface="BIZ UDPゴシック" panose="020B0400000000000000" pitchFamily="50" charset="-128"/>
                <a:ea typeface="BIZ UDPゴシック" panose="020B0400000000000000" pitchFamily="50" charset="-128"/>
              </a:rPr>
              <a:t>日独交流計画</a:t>
            </a:r>
            <a:br>
              <a:rPr kumimoji="1" lang="en-US" altLang="ja-JP" sz="1300" b="1">
                <a:latin typeface="BIZ UDPゴシック" panose="020B0400000000000000" pitchFamily="50" charset="-128"/>
                <a:ea typeface="BIZ UDPゴシック" panose="020B0400000000000000" pitchFamily="50" charset="-128"/>
              </a:rPr>
            </a:br>
            <a:r>
              <a:rPr kumimoji="1" lang="ja-JP" altLang="en-US" sz="1300" b="1">
                <a:latin typeface="BIZ UDPゴシック" panose="020B0400000000000000" pitchFamily="50" charset="-128"/>
                <a:ea typeface="BIZ UDPゴシック" panose="020B0400000000000000" pitchFamily="50" charset="-128"/>
              </a:rPr>
              <a:t>（日独青少年相互交流計画・日独乗馬交流計画）</a:t>
            </a:r>
            <a:br>
              <a:rPr kumimoji="1" lang="en-US" altLang="ja-JP" sz="1300" b="1">
                <a:latin typeface="BIZ UDPゴシック" panose="020B0400000000000000" pitchFamily="50" charset="-128"/>
                <a:ea typeface="BIZ UDPゴシック" panose="020B0400000000000000" pitchFamily="50" charset="-128"/>
              </a:rPr>
            </a:br>
            <a:r>
              <a:rPr kumimoji="1" lang="ja-JP" altLang="en-US" sz="1300" b="1">
                <a:latin typeface="BIZ UDPゴシック" panose="020B0400000000000000" pitchFamily="50" charset="-128"/>
                <a:ea typeface="BIZ UDPゴシック" panose="020B0400000000000000" pitchFamily="50" charset="-128"/>
              </a:rPr>
              <a:t> ご協賛のお願い</a:t>
            </a:r>
          </a:p>
        </p:txBody>
      </p:sp>
      <p:sp>
        <p:nvSpPr>
          <p:cNvPr id="3" name="字幕 2">
            <a:extLst>
              <a:ext uri="{FF2B5EF4-FFF2-40B4-BE49-F238E27FC236}">
                <a16:creationId xmlns:a16="http://schemas.microsoft.com/office/drawing/2014/main" id="{C9D6EF1C-639D-4D74-95B4-5E159C1B2287}"/>
              </a:ext>
            </a:extLst>
          </p:cNvPr>
          <p:cNvSpPr>
            <a:spLocks noGrp="1"/>
          </p:cNvSpPr>
          <p:nvPr>
            <p:ph type="subTitle" idx="1"/>
          </p:nvPr>
        </p:nvSpPr>
        <p:spPr>
          <a:xfrm>
            <a:off x="3227292" y="5149516"/>
            <a:ext cx="5768283" cy="505326"/>
          </a:xfrm>
        </p:spPr>
        <p:txBody>
          <a:bodyPr anchor="b">
            <a:normAutofit/>
          </a:bodyPr>
          <a:lstStyle/>
          <a:p>
            <a:pPr>
              <a:lnSpc>
                <a:spcPct val="90000"/>
              </a:lnSpc>
            </a:pPr>
            <a:r>
              <a:rPr kumimoji="1" lang="ja-JP" altLang="en-US">
                <a:latin typeface="BIZ UDPゴシック" panose="020B0400000000000000" pitchFamily="50" charset="-128"/>
                <a:ea typeface="BIZ UDPゴシック" panose="020B0400000000000000" pitchFamily="50" charset="-128"/>
              </a:rPr>
              <a:t>公益財団法人</a:t>
            </a:r>
            <a:r>
              <a:rPr kumimoji="1" lang="ja-JP" altLang="en-US" dirty="0">
                <a:latin typeface="BIZ UDPゴシック" panose="020B0400000000000000" pitchFamily="50" charset="-128"/>
                <a:ea typeface="BIZ UDPゴシック" panose="020B0400000000000000" pitchFamily="50" charset="-128"/>
              </a:rPr>
              <a:t>ハーモニィセンター</a:t>
            </a:r>
          </a:p>
        </p:txBody>
      </p:sp>
      <p:pic>
        <p:nvPicPr>
          <p:cNvPr id="6" name="図 5">
            <a:extLst>
              <a:ext uri="{FF2B5EF4-FFF2-40B4-BE49-F238E27FC236}">
                <a16:creationId xmlns:a16="http://schemas.microsoft.com/office/drawing/2014/main" id="{7761A569-4914-B756-5D46-175B5849A71C}"/>
              </a:ext>
            </a:extLst>
          </p:cNvPr>
          <p:cNvPicPr>
            <a:picLocks noChangeAspect="1"/>
          </p:cNvPicPr>
          <p:nvPr/>
        </p:nvPicPr>
        <p:blipFill>
          <a:blip r:embed="rId3"/>
          <a:srcRect t="18805" b="16819"/>
          <a:stretch>
            <a:fillRect/>
          </a:stretch>
        </p:blipFill>
        <p:spPr>
          <a:xfrm>
            <a:off x="15443" y="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Tree>
    <p:extLst>
      <p:ext uri="{BB962C8B-B14F-4D97-AF65-F5344CB8AC3E}">
        <p14:creationId xmlns:p14="http://schemas.microsoft.com/office/powerpoint/2010/main" val="240747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048B5A-9C8E-5560-BA59-A48CA6188A9A}"/>
              </a:ext>
            </a:extLst>
          </p:cNvPr>
          <p:cNvSpPr>
            <a:spLocks noGrp="1"/>
          </p:cNvSpPr>
          <p:nvPr>
            <p:ph type="title"/>
          </p:nvPr>
        </p:nvSpPr>
        <p:spPr>
          <a:xfrm>
            <a:off x="883610" y="0"/>
            <a:ext cx="9810604" cy="1216024"/>
          </a:xfrm>
        </p:spPr>
        <p:txBody>
          <a:bodyPr/>
          <a:lstStyle/>
          <a:p>
            <a:r>
              <a:rPr kumimoji="1" lang="ja-JP" altLang="en-US" sz="2400" dirty="0">
                <a:solidFill>
                  <a:srgbClr val="FFC000"/>
                </a:solidFill>
                <a:latin typeface="BIZ UDPゴシック" panose="020B0400000000000000" pitchFamily="50" charset="-128"/>
                <a:ea typeface="BIZ UDPゴシック" panose="020B0400000000000000" pitchFamily="50" charset="-128"/>
              </a:rPr>
              <a:t>参加者の声（</a:t>
            </a:r>
            <a:r>
              <a:rPr kumimoji="1" lang="en-US" altLang="ja-JP" sz="2400" dirty="0">
                <a:solidFill>
                  <a:srgbClr val="FFC000"/>
                </a:solidFill>
                <a:latin typeface="BIZ UDPゴシック" panose="020B0400000000000000" pitchFamily="50" charset="-128"/>
                <a:ea typeface="BIZ UDPゴシック" panose="020B0400000000000000" pitchFamily="50" charset="-128"/>
              </a:rPr>
              <a:t>2005</a:t>
            </a:r>
            <a:r>
              <a:rPr kumimoji="1" lang="ja-JP" altLang="en-US" sz="2400" dirty="0">
                <a:solidFill>
                  <a:srgbClr val="FFC000"/>
                </a:solidFill>
                <a:latin typeface="BIZ UDPゴシック" panose="020B0400000000000000" pitchFamily="50" charset="-128"/>
                <a:ea typeface="BIZ UDPゴシック" panose="020B0400000000000000" pitchFamily="50" charset="-128"/>
              </a:rPr>
              <a:t>年参加　草刈麻里さん）</a:t>
            </a:r>
            <a:br>
              <a:rPr kumimoji="1" lang="en-US" altLang="ja-JP" sz="2400" dirty="0">
                <a:solidFill>
                  <a:srgbClr val="FFC000"/>
                </a:solidFill>
                <a:latin typeface="BIZ UDPゴシック" panose="020B0400000000000000" pitchFamily="50" charset="-128"/>
                <a:ea typeface="BIZ UDPゴシック" panose="020B0400000000000000" pitchFamily="50" charset="-128"/>
              </a:rPr>
            </a:br>
            <a:r>
              <a:rPr kumimoji="1" lang="ja-JP" altLang="en-US" sz="1800" dirty="0">
                <a:solidFill>
                  <a:schemeClr val="tx1"/>
                </a:solidFill>
                <a:latin typeface="BIZ UDPゴシック" panose="020B0400000000000000" pitchFamily="50" charset="-128"/>
                <a:ea typeface="BIZ UDPゴシック" panose="020B0400000000000000" pitchFamily="50" charset="-128"/>
              </a:rPr>
              <a:t>現在ドイツにてフォトグラファーとして活躍中　</a:t>
            </a:r>
          </a:p>
        </p:txBody>
      </p:sp>
      <p:sp>
        <p:nvSpPr>
          <p:cNvPr id="3" name="コンテンツ プレースホルダー 2">
            <a:extLst>
              <a:ext uri="{FF2B5EF4-FFF2-40B4-BE49-F238E27FC236}">
                <a16:creationId xmlns:a16="http://schemas.microsoft.com/office/drawing/2014/main" id="{763FB0DB-6CF3-913F-8EAC-E342CCF33E87}"/>
              </a:ext>
            </a:extLst>
          </p:cNvPr>
          <p:cNvSpPr>
            <a:spLocks noGrp="1"/>
          </p:cNvSpPr>
          <p:nvPr>
            <p:ph idx="1"/>
          </p:nvPr>
        </p:nvSpPr>
        <p:spPr>
          <a:xfrm>
            <a:off x="379142" y="1214623"/>
            <a:ext cx="8341113" cy="4428753"/>
          </a:xfrm>
        </p:spPr>
        <p:txBody>
          <a:bodyPr/>
          <a:lstStyle/>
          <a:p>
            <a:pPr>
              <a:lnSpc>
                <a:spcPct val="115000"/>
              </a:lnSpc>
              <a:buNone/>
            </a:pPr>
            <a:r>
              <a:rPr lang="ja-JP" altLang="en-US" sz="1200" dirty="0">
                <a:latin typeface="BIZ UDPゴシック" panose="020B0400000000000000" pitchFamily="50" charset="-128"/>
                <a:ea typeface="BIZ UDPゴシック" panose="020B0400000000000000" pitchFamily="50" charset="-128"/>
                <a:cs typeface="Arial Unicode MS"/>
              </a:rPr>
              <a:t>　　　</a:t>
            </a:r>
            <a:r>
              <a:rPr lang="ja-JP" altLang="ja-JP" sz="1200" dirty="0">
                <a:effectLst/>
                <a:latin typeface="BIZ UDPゴシック" panose="020B0400000000000000" pitchFamily="50" charset="-128"/>
                <a:ea typeface="BIZ UDPゴシック" panose="020B0400000000000000" pitchFamily="50" charset="-128"/>
                <a:cs typeface="Arial Unicode MS"/>
              </a:rPr>
              <a:t>私とこの交流との出会いは遡ること</a:t>
            </a:r>
            <a:r>
              <a:rPr lang="de-DE" altLang="ja-JP" sz="1200" dirty="0">
                <a:effectLst/>
                <a:latin typeface="BIZ UDPゴシック" panose="020B0400000000000000" pitchFamily="50" charset="-128"/>
                <a:ea typeface="BIZ UDPゴシック" panose="020B0400000000000000" pitchFamily="50" charset="-128"/>
                <a:cs typeface="Arial Unicode MS"/>
              </a:rPr>
              <a:t>2004</a:t>
            </a:r>
            <a:r>
              <a:rPr lang="ja-JP" altLang="ja-JP" sz="1200" dirty="0">
                <a:effectLst/>
                <a:latin typeface="BIZ UDPゴシック" panose="020B0400000000000000" pitchFamily="50" charset="-128"/>
                <a:ea typeface="BIZ UDPゴシック" panose="020B0400000000000000" pitchFamily="50" charset="-128"/>
                <a:cs typeface="Arial Unicode MS"/>
              </a:rPr>
              <a:t>年。前年に参加した兄が日本での受け入れを手伝っていたところ、「さよならパーティーに来てみる？」と言われ足を踏み入れました。当時私は高校</a:t>
            </a:r>
            <a:r>
              <a:rPr lang="de-DE" altLang="ja-JP" sz="1200" dirty="0">
                <a:effectLst/>
                <a:latin typeface="BIZ UDPゴシック" panose="020B0400000000000000" pitchFamily="50" charset="-128"/>
                <a:ea typeface="BIZ UDPゴシック" panose="020B0400000000000000" pitchFamily="50" charset="-128"/>
                <a:cs typeface="Arial Unicode MS"/>
              </a:rPr>
              <a:t>3</a:t>
            </a:r>
            <a:r>
              <a:rPr lang="ja-JP" altLang="ja-JP" sz="1200" dirty="0">
                <a:effectLst/>
                <a:latin typeface="BIZ UDPゴシック" panose="020B0400000000000000" pitchFamily="50" charset="-128"/>
                <a:ea typeface="BIZ UDPゴシック" panose="020B0400000000000000" pitchFamily="50" charset="-128"/>
                <a:cs typeface="Arial Unicode MS"/>
              </a:rPr>
              <a:t>年生でした。妹がやってきた！とドイツチームリーダーのルドガーにも可愛がって頂き、同世代のドイツ人たちとも意気投合し数人と仲良くなり、私も来年絶対交流に参加してドイツに行く！と決めました。そして翌年憧れのドイツに行くことができ、私の中のドイツ熱はどんどんと高まり、ドイツ語も少しずつ勉強を始めたり、短期留学を個人的にしてみたり、日本でもドイツ関係のアルバイトをしたり、私の生活はドイツ一色になりました。次ドイツ人たちに会う時までにもっとドイツ語で会話ができるようになっていよう！と隔年の受け入れもいい目標になり、ハーモニィセンターには「麻里、通訳よろしく！」と無茶振り（笑）されるようにもなり、自分のドイツ語力も年々高まっていったと感じます。</a:t>
            </a:r>
            <a:endParaRPr lang="en-US" altLang="ja-JP" sz="1200" dirty="0">
              <a:latin typeface="BIZ UDPゴシック" panose="020B0400000000000000" pitchFamily="50" charset="-128"/>
              <a:ea typeface="BIZ UDPゴシック" panose="020B0400000000000000" pitchFamily="50" charset="-128"/>
            </a:endParaRPr>
          </a:p>
          <a:p>
            <a:pPr>
              <a:lnSpc>
                <a:spcPct val="115000"/>
              </a:lnSpc>
              <a:buNone/>
            </a:pPr>
            <a:r>
              <a:rPr lang="ja-JP" altLang="en-US" sz="1200" dirty="0">
                <a:effectLst/>
                <a:latin typeface="BIZ UDPゴシック" panose="020B0400000000000000" pitchFamily="50" charset="-128"/>
                <a:ea typeface="BIZ UDPゴシック" panose="020B0400000000000000" pitchFamily="50" charset="-128"/>
                <a:cs typeface="Arial Unicode MS"/>
              </a:rPr>
              <a:t>　　</a:t>
            </a:r>
            <a:r>
              <a:rPr lang="ja-JP" altLang="ja-JP" sz="1200" dirty="0">
                <a:effectLst/>
                <a:latin typeface="BIZ UDPゴシック" panose="020B0400000000000000" pitchFamily="50" charset="-128"/>
                <a:ea typeface="BIZ UDPゴシック" panose="020B0400000000000000" pitchFamily="50" charset="-128"/>
                <a:cs typeface="Arial Unicode MS"/>
              </a:rPr>
              <a:t>すぐにでもドイツに行きたい想いを抑え大学卒業後は一般企業に就職しましたが、ドイツに行きたい、住みたいという想いが頭から離れず、ここでは詳細は割愛しますが写真の世界との出会いも相まり、ドイツの大学で写真の勉強ってできるのかと考え調べてみたところ実際に大学も発見。ドイツの大学入学を目指すことが目標になり、</a:t>
            </a:r>
            <a:r>
              <a:rPr lang="de-DE" altLang="ja-JP" sz="1200" dirty="0">
                <a:effectLst/>
                <a:latin typeface="BIZ UDPゴシック" panose="020B0400000000000000" pitchFamily="50" charset="-128"/>
                <a:ea typeface="BIZ UDPゴシック" panose="020B0400000000000000" pitchFamily="50" charset="-128"/>
                <a:cs typeface="Arial Unicode MS"/>
              </a:rPr>
              <a:t>2012</a:t>
            </a:r>
            <a:r>
              <a:rPr lang="ja-JP" altLang="ja-JP" sz="1200" dirty="0">
                <a:effectLst/>
                <a:latin typeface="BIZ UDPゴシック" panose="020B0400000000000000" pitchFamily="50" charset="-128"/>
                <a:ea typeface="BIZ UDPゴシック" panose="020B0400000000000000" pitchFamily="50" charset="-128"/>
                <a:cs typeface="Arial Unicode MS"/>
              </a:rPr>
              <a:t>年に渡独しました。その際も、</a:t>
            </a:r>
            <a:r>
              <a:rPr lang="de-DE" altLang="ja-JP" sz="1200" dirty="0">
                <a:effectLst/>
                <a:latin typeface="BIZ UDPゴシック" panose="020B0400000000000000" pitchFamily="50" charset="-128"/>
                <a:ea typeface="BIZ UDPゴシック" panose="020B0400000000000000" pitchFamily="50" charset="-128"/>
                <a:cs typeface="Arial Unicode MS"/>
              </a:rPr>
              <a:t>2004</a:t>
            </a:r>
            <a:r>
              <a:rPr lang="ja-JP" altLang="ja-JP" sz="1200" dirty="0">
                <a:effectLst/>
                <a:latin typeface="BIZ UDPゴシック" panose="020B0400000000000000" pitchFamily="50" charset="-128"/>
                <a:ea typeface="BIZ UDPゴシック" panose="020B0400000000000000" pitchFamily="50" charset="-128"/>
                <a:cs typeface="Arial Unicode MS"/>
              </a:rPr>
              <a:t>年に出会った友人のお宅に個人的に半年ホームステイをお願いし、語学学校でしか人との関わりが無い中でドイツの友人が近くにいる安心感は当時の私を本当に私を支えてくれました。今でも、そのファミリーや当時から知る友人たちとは連絡を取り合いますし、大人になった今でも昔を共有できる、ドイツに幼馴染がいるような感覚で貴重な存在です。大学卒業後の現在はドイツでフォトグラファーとして活動し、日本チームがドイツに来た時は通訳として毎回同行させていただいております。</a:t>
            </a:r>
            <a:endParaRPr lang="en-US" altLang="ja-JP" sz="1200" dirty="0">
              <a:latin typeface="BIZ UDPゴシック" panose="020B0400000000000000" pitchFamily="50" charset="-128"/>
              <a:ea typeface="BIZ UDPゴシック" panose="020B0400000000000000" pitchFamily="50" charset="-128"/>
            </a:endParaRPr>
          </a:p>
          <a:p>
            <a:pPr>
              <a:lnSpc>
                <a:spcPct val="115000"/>
              </a:lnSpc>
              <a:buNone/>
            </a:pPr>
            <a:r>
              <a:rPr lang="ja-JP" altLang="en-US" sz="1200" dirty="0">
                <a:effectLst/>
                <a:latin typeface="BIZ UDPゴシック" panose="020B0400000000000000" pitchFamily="50" charset="-128"/>
                <a:ea typeface="BIZ UDPゴシック" panose="020B0400000000000000" pitchFamily="50" charset="-128"/>
                <a:cs typeface="Arial Unicode MS"/>
              </a:rPr>
              <a:t>　　</a:t>
            </a:r>
            <a:r>
              <a:rPr lang="ja-JP" altLang="ja-JP" sz="1200" dirty="0">
                <a:effectLst/>
                <a:latin typeface="BIZ UDPゴシック" panose="020B0400000000000000" pitchFamily="50" charset="-128"/>
                <a:ea typeface="BIZ UDPゴシック" panose="020B0400000000000000" pitchFamily="50" charset="-128"/>
                <a:cs typeface="Arial Unicode MS"/>
              </a:rPr>
              <a:t>この交流は、特別テーマが決まっているわけでは無いので、どんな交流？と聞かれると一言で表現するのは難しいのですが、人と人がお互いやお互いの国に興味を持ち、想い合い、それ故に損得関係なく交流外でも交流が続けていける、本当に「人」の繋がりが全てであるなと思っています。少なくとも私の人生を大きく変えてくれました。数年前ドイツリーダーのルドガーが亡くなってしまい一時は路頭に迷ってしまった私たちですが、この、人の気持ちだけで続けてきた温かい交流をなんとか途絶えさせず、次の世代に繋いでいきたいです。</a:t>
            </a:r>
            <a:endParaRPr lang="ja-JP" altLang="ja-JP" sz="1200" dirty="0">
              <a:effectLst/>
              <a:latin typeface="BIZ UDPゴシック" panose="020B0400000000000000" pitchFamily="50" charset="-128"/>
              <a:ea typeface="BIZ UDPゴシック" panose="020B0400000000000000" pitchFamily="50" charset="-128"/>
            </a:endParaRPr>
          </a:p>
          <a:p>
            <a:pPr marL="0" indent="0">
              <a:buNone/>
            </a:pPr>
            <a:endParaRPr kumimoji="1" lang="ja-JP" altLang="en-US" sz="1200" dirty="0">
              <a:latin typeface="BIZ UDPゴシック" panose="020B0400000000000000" pitchFamily="50" charset="-128"/>
              <a:ea typeface="BIZ UDPゴシック" panose="020B0400000000000000" pitchFamily="50" charset="-128"/>
            </a:endParaRPr>
          </a:p>
        </p:txBody>
      </p:sp>
      <p:pic>
        <p:nvPicPr>
          <p:cNvPr id="5" name="図 4" descr="屋内, 男, 座る, 大きい が含まれている画像&#10;&#10;AI によって生成されたコンテンツは間違っている可能性があります。">
            <a:extLst>
              <a:ext uri="{FF2B5EF4-FFF2-40B4-BE49-F238E27FC236}">
                <a16:creationId xmlns:a16="http://schemas.microsoft.com/office/drawing/2014/main" id="{353332C0-2631-382C-27B3-CFD7D3815A78}"/>
              </a:ext>
            </a:extLst>
          </p:cNvPr>
          <p:cNvPicPr>
            <a:picLocks noChangeAspect="1"/>
          </p:cNvPicPr>
          <p:nvPr/>
        </p:nvPicPr>
        <p:blipFill>
          <a:blip r:embed="rId2"/>
          <a:stretch>
            <a:fillRect/>
          </a:stretch>
        </p:blipFill>
        <p:spPr>
          <a:xfrm rot="5400000">
            <a:off x="8473610" y="2210340"/>
            <a:ext cx="3939479" cy="2954609"/>
          </a:xfrm>
          <a:prstGeom prst="rect">
            <a:avLst/>
          </a:prstGeom>
        </p:spPr>
      </p:pic>
    </p:spTree>
    <p:extLst>
      <p:ext uri="{BB962C8B-B14F-4D97-AF65-F5344CB8AC3E}">
        <p14:creationId xmlns:p14="http://schemas.microsoft.com/office/powerpoint/2010/main" val="4173856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C5583-23C2-E2A0-CB20-A8808A0707C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BEB53E8-0792-E0FB-411E-D8DFD7F2475F}"/>
              </a:ext>
            </a:extLst>
          </p:cNvPr>
          <p:cNvSpPr>
            <a:spLocks noGrp="1"/>
          </p:cNvSpPr>
          <p:nvPr>
            <p:ph type="title"/>
          </p:nvPr>
        </p:nvSpPr>
        <p:spPr>
          <a:xfrm>
            <a:off x="533522" y="272716"/>
            <a:ext cx="9810604" cy="1216024"/>
          </a:xfrm>
        </p:spPr>
        <p:txBody>
          <a:bodyPr/>
          <a:lstStyle/>
          <a:p>
            <a:r>
              <a:rPr lang="ja-JP" altLang="ja-JP" b="1" dirty="0">
                <a:solidFill>
                  <a:srgbClr val="FFC000"/>
                </a:solidFill>
                <a:latin typeface="BIZ UDPゴシック" panose="020B0400000000000000" pitchFamily="50" charset="-128"/>
                <a:ea typeface="BIZ UDPゴシック" panose="020B0400000000000000" pitchFamily="50" charset="-128"/>
              </a:rPr>
              <a:t>日独</a:t>
            </a:r>
            <a:r>
              <a:rPr lang="ja-JP" altLang="en-US" b="1" dirty="0">
                <a:solidFill>
                  <a:srgbClr val="FFC000"/>
                </a:solidFill>
                <a:latin typeface="BIZ UDPゴシック" panose="020B0400000000000000" pitchFamily="50" charset="-128"/>
                <a:ea typeface="BIZ UDPゴシック" panose="020B0400000000000000" pitchFamily="50" charset="-128"/>
              </a:rPr>
              <a:t>乗馬</a:t>
            </a:r>
            <a:r>
              <a:rPr lang="ja-JP" altLang="ja-JP" b="1" dirty="0">
                <a:solidFill>
                  <a:srgbClr val="FFC000"/>
                </a:solidFill>
                <a:latin typeface="BIZ UDPゴシック" panose="020B0400000000000000" pitchFamily="50" charset="-128"/>
                <a:ea typeface="BIZ UDPゴシック" panose="020B0400000000000000" pitchFamily="50" charset="-128"/>
              </a:rPr>
              <a:t>交流計画</a:t>
            </a:r>
            <a:r>
              <a:rPr lang="ja-JP" altLang="ja-JP" b="1" dirty="0">
                <a:latin typeface="BIZ UDPゴシック" panose="020B0400000000000000" pitchFamily="50" charset="-128"/>
                <a:ea typeface="BIZ UDPゴシック" panose="020B0400000000000000" pitchFamily="50" charset="-128"/>
              </a:rPr>
              <a:t>とは</a:t>
            </a:r>
            <a:endParaRPr kumimoji="1" lang="ja-JP" altLang="en-US" b="1" dirty="0">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61C92CB2-4CD3-3CA9-0CC4-3F4E9AFF21FB}"/>
              </a:ext>
            </a:extLst>
          </p:cNvPr>
          <p:cNvSpPr>
            <a:spLocks noGrp="1"/>
          </p:cNvSpPr>
          <p:nvPr>
            <p:ph idx="1"/>
          </p:nvPr>
        </p:nvSpPr>
        <p:spPr>
          <a:xfrm>
            <a:off x="825190" y="1392488"/>
            <a:ext cx="5921298" cy="4428753"/>
          </a:xfrm>
        </p:spPr>
        <p:txBody>
          <a:bodyPr/>
          <a:lstStyle/>
          <a:p>
            <a:pPr marL="0" indent="0">
              <a:buNone/>
            </a:pPr>
            <a:r>
              <a:rPr kumimoji="1" lang="ja-JP" altLang="en-US" sz="1800" dirty="0">
                <a:latin typeface="BIZ UDPゴシック" panose="020B0400000000000000" pitchFamily="50" charset="-128"/>
                <a:ea typeface="BIZ UDPゴシック" panose="020B0400000000000000" pitchFamily="50" charset="-128"/>
              </a:rPr>
              <a:t>　青少年相互交流計画を行っていたルドガー・フォンディック氏にサポートして頂き、ラドベルゲンの軽乗連盟の方々や馬術連盟の方々に協力を得て、「乗馬・軽乗」をテーマにした活動を</a:t>
            </a:r>
            <a:r>
              <a:rPr kumimoji="1" lang="en-US" altLang="ja-JP" sz="1800" dirty="0">
                <a:latin typeface="BIZ UDPゴシック" panose="020B0400000000000000" pitchFamily="50" charset="-128"/>
                <a:ea typeface="BIZ UDPゴシック" panose="020B0400000000000000" pitchFamily="50" charset="-128"/>
              </a:rPr>
              <a:t>2012</a:t>
            </a:r>
            <a:r>
              <a:rPr kumimoji="1" lang="ja-JP" altLang="en-US" sz="1800" dirty="0">
                <a:latin typeface="BIZ UDPゴシック" panose="020B0400000000000000" pitchFamily="50" charset="-128"/>
                <a:ea typeface="BIZ UDPゴシック" panose="020B0400000000000000" pitchFamily="50" charset="-128"/>
              </a:rPr>
              <a:t>年に開始しました。コロナ禍で中断しましたが</a:t>
            </a:r>
            <a:r>
              <a:rPr kumimoji="1" lang="en-US" altLang="ja-JP" sz="1800" dirty="0">
                <a:latin typeface="BIZ UDPゴシック" panose="020B0400000000000000" pitchFamily="50" charset="-128"/>
                <a:ea typeface="BIZ UDPゴシック" panose="020B0400000000000000" pitchFamily="50" charset="-128"/>
              </a:rPr>
              <a:t>2025</a:t>
            </a:r>
            <a:r>
              <a:rPr kumimoji="1" lang="ja-JP" altLang="en-US" sz="1800" dirty="0">
                <a:latin typeface="BIZ UDPゴシック" panose="020B0400000000000000" pitchFamily="50" charset="-128"/>
                <a:ea typeface="BIZ UDPゴシック" panose="020B0400000000000000" pitchFamily="50" charset="-128"/>
              </a:rPr>
              <a:t>年に一般財団法人</a:t>
            </a:r>
            <a:r>
              <a:rPr kumimoji="1" lang="en-US" altLang="ja-JP" sz="1800" dirty="0">
                <a:latin typeface="BIZ UDPゴシック" panose="020B0400000000000000" pitchFamily="50" charset="-128"/>
                <a:ea typeface="BIZ UDPゴシック" panose="020B0400000000000000" pitchFamily="50" charset="-128"/>
              </a:rPr>
              <a:t>Thoroughbred</a:t>
            </a:r>
            <a:r>
              <a:rPr kumimoji="1" lang="ja-JP" altLang="en-US" sz="1800" dirty="0">
                <a:latin typeface="BIZ UDPゴシック" panose="020B0400000000000000" pitchFamily="50" charset="-128"/>
                <a:ea typeface="BIZ UDPゴシック" panose="020B0400000000000000" pitchFamily="50" charset="-128"/>
              </a:rPr>
              <a:t> </a:t>
            </a:r>
            <a:r>
              <a:rPr kumimoji="1" lang="en-US" altLang="ja-JP" sz="1800" dirty="0">
                <a:latin typeface="BIZ UDPゴシック" panose="020B0400000000000000" pitchFamily="50" charset="-128"/>
                <a:ea typeface="BIZ UDPゴシック" panose="020B0400000000000000" pitchFamily="50" charset="-128"/>
              </a:rPr>
              <a:t>Aftercare</a:t>
            </a:r>
            <a:r>
              <a:rPr kumimoji="1" lang="ja-JP" altLang="en-US" sz="1800" dirty="0">
                <a:latin typeface="BIZ UDPゴシック" panose="020B0400000000000000" pitchFamily="50" charset="-128"/>
                <a:ea typeface="BIZ UDPゴシック" panose="020B0400000000000000" pitchFamily="50" charset="-128"/>
              </a:rPr>
              <a:t> </a:t>
            </a:r>
            <a:r>
              <a:rPr kumimoji="1" lang="en-US" altLang="ja-JP" sz="1800" dirty="0">
                <a:latin typeface="BIZ UDPゴシック" panose="020B0400000000000000" pitchFamily="50" charset="-128"/>
                <a:ea typeface="BIZ UDPゴシック" panose="020B0400000000000000" pitchFamily="50" charset="-128"/>
              </a:rPr>
              <a:t>and</a:t>
            </a:r>
            <a:r>
              <a:rPr kumimoji="1" lang="ja-JP" altLang="en-US" sz="1800" dirty="0">
                <a:latin typeface="BIZ UDPゴシック" panose="020B0400000000000000" pitchFamily="50" charset="-128"/>
                <a:ea typeface="BIZ UDPゴシック" panose="020B0400000000000000" pitchFamily="50" charset="-128"/>
              </a:rPr>
              <a:t> </a:t>
            </a:r>
            <a:r>
              <a:rPr kumimoji="1" lang="en-US" altLang="ja-JP" sz="1800" dirty="0">
                <a:latin typeface="BIZ UDPゴシック" panose="020B0400000000000000" pitchFamily="50" charset="-128"/>
                <a:ea typeface="BIZ UDPゴシック" panose="020B0400000000000000" pitchFamily="50" charset="-128"/>
              </a:rPr>
              <a:t>Welfare</a:t>
            </a:r>
            <a:r>
              <a:rPr kumimoji="1" lang="ja-JP" altLang="en-US" sz="1800" dirty="0">
                <a:latin typeface="BIZ UDPゴシック" panose="020B0400000000000000" pitchFamily="50" charset="-128"/>
                <a:ea typeface="BIZ UDPゴシック" panose="020B0400000000000000" pitchFamily="50" charset="-128"/>
              </a:rPr>
              <a:t>より助成金を頂き再開しました。</a:t>
            </a:r>
            <a:endParaRPr kumimoji="1" lang="en-US" altLang="ja-JP" sz="1800" dirty="0">
              <a:latin typeface="BIZ UDPゴシック" panose="020B0400000000000000" pitchFamily="50" charset="-128"/>
              <a:ea typeface="BIZ UDPゴシック" panose="020B0400000000000000" pitchFamily="50" charset="-128"/>
            </a:endParaRPr>
          </a:p>
          <a:p>
            <a:pPr marL="0" indent="0">
              <a:buNone/>
            </a:pPr>
            <a:r>
              <a:rPr kumimoji="1" lang="ja-JP" altLang="en-US" sz="1800" dirty="0">
                <a:latin typeface="BIZ UDPゴシック" panose="020B0400000000000000" pitchFamily="50" charset="-128"/>
                <a:ea typeface="BIZ UDPゴシック" panose="020B0400000000000000" pitchFamily="50" charset="-128"/>
              </a:rPr>
              <a:t>　本場ドイツで本格的な軽乗を学ぶだけでなく、現地チームの子供たちとの交流も行っています。本場ドイツでの軽乗を目の当たりにした衝撃と感動は大きく、子供たちの日々の活動に大きなモチベーションを与えてくれるとともにパートナーである「馬」との世界を大きく広げるきっかけとなっています。</a:t>
            </a:r>
          </a:p>
        </p:txBody>
      </p:sp>
      <p:pic>
        <p:nvPicPr>
          <p:cNvPr id="4" name="コンテンツ プレースホルダー 4">
            <a:extLst>
              <a:ext uri="{FF2B5EF4-FFF2-40B4-BE49-F238E27FC236}">
                <a16:creationId xmlns:a16="http://schemas.microsoft.com/office/drawing/2014/main" id="{10B63C96-2701-F9A4-B56D-E2CF45C915C8}"/>
              </a:ext>
            </a:extLst>
          </p:cNvPr>
          <p:cNvPicPr>
            <a:picLocks noChangeAspect="1"/>
          </p:cNvPicPr>
          <p:nvPr/>
        </p:nvPicPr>
        <p:blipFill>
          <a:blip r:embed="rId3"/>
          <a:stretch>
            <a:fillRect/>
          </a:stretch>
        </p:blipFill>
        <p:spPr>
          <a:xfrm>
            <a:off x="7151262" y="2001644"/>
            <a:ext cx="4524065" cy="3016043"/>
          </a:xfrm>
          <a:prstGeom prst="rect">
            <a:avLst/>
          </a:prstGeom>
        </p:spPr>
      </p:pic>
    </p:spTree>
    <p:extLst>
      <p:ext uri="{BB962C8B-B14F-4D97-AF65-F5344CB8AC3E}">
        <p14:creationId xmlns:p14="http://schemas.microsoft.com/office/powerpoint/2010/main" val="2787172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94D0315-BB3E-4E0D-A26B-3F625DFDCD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BF290793-9E8F-4C1A-8E70-A53914D28009}"/>
              </a:ext>
            </a:extLst>
          </p:cNvPr>
          <p:cNvSpPr>
            <a:spLocks noGrp="1"/>
          </p:cNvSpPr>
          <p:nvPr>
            <p:ph type="title"/>
          </p:nvPr>
        </p:nvSpPr>
        <p:spPr>
          <a:xfrm>
            <a:off x="1050877" y="603623"/>
            <a:ext cx="7123063" cy="1222001"/>
          </a:xfrm>
        </p:spPr>
        <p:txBody>
          <a:bodyPr>
            <a:normAutofit/>
          </a:bodyPr>
          <a:lstStyle/>
          <a:p>
            <a:r>
              <a:rPr kumimoji="1" lang="ja-JP" altLang="en-US" b="1">
                <a:latin typeface="BIZ UDPゴシック" panose="020B0400000000000000" pitchFamily="50" charset="-128"/>
                <a:ea typeface="BIZ UDPゴシック" panose="020B0400000000000000" pitchFamily="50" charset="-128"/>
              </a:rPr>
              <a:t>交流を次世代へつなぐために！</a:t>
            </a:r>
          </a:p>
        </p:txBody>
      </p:sp>
      <p:sp>
        <p:nvSpPr>
          <p:cNvPr id="3" name="コンテンツ プレースホルダー 2">
            <a:extLst>
              <a:ext uri="{FF2B5EF4-FFF2-40B4-BE49-F238E27FC236}">
                <a16:creationId xmlns:a16="http://schemas.microsoft.com/office/drawing/2014/main" id="{19C50C21-31B4-4BF7-A743-826CC3AE1330}"/>
              </a:ext>
            </a:extLst>
          </p:cNvPr>
          <p:cNvSpPr>
            <a:spLocks noGrp="1"/>
          </p:cNvSpPr>
          <p:nvPr>
            <p:ph idx="1"/>
          </p:nvPr>
        </p:nvSpPr>
        <p:spPr>
          <a:xfrm>
            <a:off x="1050878" y="2147356"/>
            <a:ext cx="6932232" cy="4107021"/>
          </a:xfrm>
        </p:spPr>
        <p:txBody>
          <a:bodyPr>
            <a:normAutofit/>
          </a:bodyPr>
          <a:lstStyle/>
          <a:p>
            <a:pPr marL="0" indent="0">
              <a:lnSpc>
                <a:spcPct val="100000"/>
              </a:lnSpc>
              <a:buNone/>
            </a:pPr>
            <a:r>
              <a:rPr kumimoji="1" lang="ja-JP" altLang="en-US" sz="1100">
                <a:latin typeface="BIZ UDPゴシック" panose="020B0400000000000000" pitchFamily="50" charset="-128"/>
                <a:ea typeface="BIZ UDPゴシック" panose="020B0400000000000000" pitchFamily="50" charset="-128"/>
              </a:rPr>
              <a:t>　</a:t>
            </a:r>
            <a:r>
              <a:rPr kumimoji="1" lang="zh-CN" altLang="en-US" sz="1100">
                <a:latin typeface="BIZ UDPゴシック" panose="020B0400000000000000" pitchFamily="50" charset="-128"/>
                <a:ea typeface="BIZ UDPゴシック" panose="020B0400000000000000" pitchFamily="50" charset="-128"/>
              </a:rPr>
              <a:t>日独青少年相互交流計画</a:t>
            </a:r>
            <a:r>
              <a:rPr kumimoji="1" lang="ja-JP" altLang="en-US" sz="1100">
                <a:latin typeface="BIZ UDPゴシック" panose="020B0400000000000000" pitchFamily="50" charset="-128"/>
                <a:ea typeface="BIZ UDPゴシック" panose="020B0400000000000000" pitchFamily="50" charset="-128"/>
              </a:rPr>
              <a:t>は</a:t>
            </a:r>
            <a:r>
              <a:rPr kumimoji="1" lang="en-US" altLang="ja-JP" sz="1100">
                <a:latin typeface="BIZ UDPゴシック" panose="020B0400000000000000" pitchFamily="50" charset="-128"/>
                <a:ea typeface="BIZ UDPゴシック" panose="020B0400000000000000" pitchFamily="50" charset="-128"/>
              </a:rPr>
              <a:t>2021</a:t>
            </a:r>
            <a:r>
              <a:rPr kumimoji="1" lang="ja-JP" altLang="en-US" sz="1100">
                <a:latin typeface="BIZ UDPゴシック" panose="020B0400000000000000" pitchFamily="50" charset="-128"/>
                <a:ea typeface="BIZ UDPゴシック" panose="020B0400000000000000" pitchFamily="50" charset="-128"/>
              </a:rPr>
              <a:t>年に</a:t>
            </a:r>
            <a:r>
              <a:rPr kumimoji="1" lang="en-US" altLang="ja-JP" sz="1100">
                <a:latin typeface="BIZ UDPゴシック" panose="020B0400000000000000" pitchFamily="50" charset="-128"/>
                <a:ea typeface="BIZ UDPゴシック" panose="020B0400000000000000" pitchFamily="50" charset="-128"/>
              </a:rPr>
              <a:t>30</a:t>
            </a:r>
            <a:r>
              <a:rPr kumimoji="1" lang="ja-JP" altLang="en-US" sz="1100">
                <a:latin typeface="BIZ UDPゴシック" panose="020B0400000000000000" pitchFamily="50" charset="-128"/>
                <a:ea typeface="BIZ UDPゴシック" panose="020B0400000000000000" pitchFamily="50" charset="-128"/>
              </a:rPr>
              <a:t>周年を迎えました。</a:t>
            </a:r>
            <a:endParaRPr kumimoji="1" lang="en-US" altLang="ja-JP" sz="1100">
              <a:latin typeface="BIZ UDPゴシック" panose="020B0400000000000000" pitchFamily="50" charset="-128"/>
              <a:ea typeface="BIZ UDPゴシック" panose="020B0400000000000000" pitchFamily="50" charset="-128"/>
            </a:endParaRPr>
          </a:p>
          <a:p>
            <a:pPr marL="0" indent="0">
              <a:lnSpc>
                <a:spcPct val="100000"/>
              </a:lnSpc>
              <a:buNone/>
            </a:pPr>
            <a:r>
              <a:rPr kumimoji="1" lang="ja-JP" altLang="en-US" sz="1100">
                <a:latin typeface="BIZ UDPゴシック" panose="020B0400000000000000" pitchFamily="50" charset="-128"/>
                <a:ea typeface="BIZ UDPゴシック" panose="020B0400000000000000" pitchFamily="50" charset="-128"/>
              </a:rPr>
              <a:t>　本計画をきっかけに、互いの国で働くことになったり、その後の交流を継続的に支えてくれたりする者も多く、確実に参加者の人生に大きな影響を与えています。この有意義な交流事業を続け、次世代につなげたいと考えています。</a:t>
            </a:r>
            <a:endParaRPr kumimoji="1" lang="en-US" altLang="ja-JP" sz="1100">
              <a:latin typeface="BIZ UDPゴシック" panose="020B0400000000000000" pitchFamily="50" charset="-128"/>
              <a:ea typeface="BIZ UDPゴシック" panose="020B0400000000000000" pitchFamily="50" charset="-128"/>
            </a:endParaRPr>
          </a:p>
          <a:p>
            <a:pPr marL="0" indent="0">
              <a:lnSpc>
                <a:spcPct val="100000"/>
              </a:lnSpc>
              <a:buNone/>
            </a:pPr>
            <a:r>
              <a:rPr kumimoji="1" lang="ja-JP" altLang="en-US" sz="1100">
                <a:latin typeface="BIZ UDPゴシック" panose="020B0400000000000000" pitchFamily="50" charset="-128"/>
                <a:ea typeface="BIZ UDPゴシック" panose="020B0400000000000000" pitchFamily="50" charset="-128"/>
              </a:rPr>
              <a:t>　コロナ禍を経て、直接交流は再開しましたが資金面で大きな課題を抱えています。</a:t>
            </a:r>
            <a:endParaRPr kumimoji="1" lang="en-US" altLang="ja-JP" sz="1100">
              <a:latin typeface="BIZ UDPゴシック" panose="020B0400000000000000" pitchFamily="50" charset="-128"/>
              <a:ea typeface="BIZ UDPゴシック" panose="020B0400000000000000" pitchFamily="50" charset="-128"/>
            </a:endParaRPr>
          </a:p>
          <a:p>
            <a:pPr marL="0" indent="0">
              <a:lnSpc>
                <a:spcPct val="100000"/>
              </a:lnSpc>
              <a:buNone/>
            </a:pPr>
            <a:r>
              <a:rPr kumimoji="1" lang="ja-JP" altLang="en-US" sz="1100">
                <a:latin typeface="BIZ UDPゴシック" panose="020B0400000000000000" pitchFamily="50" charset="-128"/>
                <a:ea typeface="BIZ UDPゴシック" panose="020B0400000000000000" pitchFamily="50" charset="-128"/>
              </a:rPr>
              <a:t>　本計画では、参加する若者たちが「本当にしたいこと」を大切にし、特定のテーマを設けないため、公的な助成金の獲得は難しいのですが、若者たちの経済的負担は大きくしたくありません。</a:t>
            </a:r>
            <a:endParaRPr kumimoji="1" lang="en-US" altLang="ja-JP" sz="1100">
              <a:latin typeface="BIZ UDPゴシック" panose="020B0400000000000000" pitchFamily="50" charset="-128"/>
              <a:ea typeface="BIZ UDPゴシック" panose="020B0400000000000000" pitchFamily="50" charset="-128"/>
            </a:endParaRPr>
          </a:p>
          <a:p>
            <a:pPr marL="0" indent="0">
              <a:lnSpc>
                <a:spcPct val="100000"/>
              </a:lnSpc>
              <a:buNone/>
            </a:pPr>
            <a:r>
              <a:rPr kumimoji="1" lang="ja-JP" altLang="en-US" sz="1100">
                <a:latin typeface="BIZ UDPゴシック" panose="020B0400000000000000" pitchFamily="50" charset="-128"/>
                <a:ea typeface="BIZ UDPゴシック" panose="020B0400000000000000" pitchFamily="50" charset="-128"/>
              </a:rPr>
              <a:t>　訪問先滞在中の経費（宿泊費・食費・移動費</a:t>
            </a:r>
            <a:r>
              <a:rPr kumimoji="1" lang="en-US" altLang="ja-JP" sz="1100" err="1">
                <a:latin typeface="BIZ UDPゴシック" panose="020B0400000000000000" pitchFamily="50" charset="-128"/>
                <a:ea typeface="BIZ UDPゴシック" panose="020B0400000000000000" pitchFamily="50" charset="-128"/>
              </a:rPr>
              <a:t>etc</a:t>
            </a:r>
            <a:r>
              <a:rPr kumimoji="1" lang="ja-JP" altLang="en-US" sz="1100">
                <a:latin typeface="BIZ UDPゴシック" panose="020B0400000000000000" pitchFamily="50" charset="-128"/>
                <a:ea typeface="BIZ UDPゴシック" panose="020B0400000000000000" pitchFamily="50" charset="-128"/>
              </a:rPr>
              <a:t>）を受入側が全て負担し、現状その多くは受入団体の持ち出しとなっています。</a:t>
            </a:r>
            <a:r>
              <a:rPr lang="ja-JP" altLang="en-US" sz="1100">
                <a:highlight>
                  <a:srgbClr val="FFFFFF"/>
                </a:highlight>
                <a:latin typeface="BIZ UDPゴシック" panose="020B0400000000000000" pitchFamily="50" charset="-128"/>
                <a:ea typeface="BIZ UDPゴシック" panose="020B0400000000000000" pitchFamily="50" charset="-128"/>
              </a:rPr>
              <a:t>（約</a:t>
            </a:r>
            <a:r>
              <a:rPr lang="en-US" altLang="ja-JP" sz="1100">
                <a:highlight>
                  <a:srgbClr val="FFFFFF"/>
                </a:highlight>
                <a:latin typeface="BIZ UDPゴシック" panose="020B0400000000000000" pitchFamily="50" charset="-128"/>
                <a:ea typeface="BIZ UDPゴシック" panose="020B0400000000000000" pitchFamily="50" charset="-128"/>
              </a:rPr>
              <a:t>117</a:t>
            </a:r>
            <a:r>
              <a:rPr lang="ja-JP" altLang="en-US" sz="1100">
                <a:highlight>
                  <a:srgbClr val="FFFFFF"/>
                </a:highlight>
                <a:latin typeface="BIZ UDPゴシック" panose="020B0400000000000000" pitchFamily="50" charset="-128"/>
                <a:ea typeface="BIZ UDPゴシック" panose="020B0400000000000000" pitchFamily="50" charset="-128"/>
              </a:rPr>
              <a:t>万円／</a:t>
            </a:r>
            <a:r>
              <a:rPr lang="en-US" altLang="ja-JP" sz="1100">
                <a:highlight>
                  <a:srgbClr val="FFFFFF"/>
                </a:highlight>
                <a:latin typeface="BIZ UDPゴシック" panose="020B0400000000000000" pitchFamily="50" charset="-128"/>
                <a:ea typeface="BIZ UDPゴシック" panose="020B0400000000000000" pitchFamily="50" charset="-128"/>
              </a:rPr>
              <a:t>2018</a:t>
            </a:r>
            <a:r>
              <a:rPr lang="ja-JP" altLang="en-US" sz="1100">
                <a:highlight>
                  <a:srgbClr val="FFFFFF"/>
                </a:highlight>
                <a:latin typeface="BIZ UDPゴシック" panose="020B0400000000000000" pitchFamily="50" charset="-128"/>
                <a:ea typeface="BIZ UDPゴシック" panose="020B0400000000000000" pitchFamily="50" charset="-128"/>
              </a:rPr>
              <a:t>年実績）また、近年の円安や社会情勢を反映した渡航費用の上昇により、費用負担は大きく、事業継続を難しくしています。</a:t>
            </a:r>
            <a:endParaRPr lang="en-US" altLang="ja-JP" sz="1100">
              <a:highlight>
                <a:srgbClr val="FFFFFF"/>
              </a:highlight>
              <a:latin typeface="BIZ UDPゴシック" panose="020B0400000000000000" pitchFamily="50" charset="-128"/>
              <a:ea typeface="BIZ UDPゴシック" panose="020B0400000000000000" pitchFamily="50" charset="-128"/>
            </a:endParaRPr>
          </a:p>
          <a:p>
            <a:pPr marL="0" indent="0">
              <a:lnSpc>
                <a:spcPct val="100000"/>
              </a:lnSpc>
              <a:buNone/>
            </a:pPr>
            <a:r>
              <a:rPr kumimoji="1" lang="ja-JP" altLang="en-US" sz="1100">
                <a:latin typeface="BIZ UDPゴシック" panose="020B0400000000000000" pitchFamily="50" charset="-128"/>
                <a:ea typeface="BIZ UDPゴシック" panose="020B0400000000000000" pitchFamily="50" charset="-128"/>
              </a:rPr>
              <a:t>また日独乗馬交流も子供たちが「馬」をきっかけに自分自身の世界を広げる貴重な機会となっており、事業を継続実施していきたいと考えています。</a:t>
            </a:r>
            <a:endParaRPr kumimoji="1" lang="en-US" altLang="ja-JP" sz="1100">
              <a:latin typeface="BIZ UDPゴシック" panose="020B0400000000000000" pitchFamily="50" charset="-128"/>
              <a:ea typeface="BIZ UDPゴシック" panose="020B0400000000000000" pitchFamily="50" charset="-128"/>
            </a:endParaRPr>
          </a:p>
          <a:p>
            <a:pPr marL="0" indent="0">
              <a:lnSpc>
                <a:spcPct val="100000"/>
              </a:lnSpc>
              <a:buNone/>
            </a:pPr>
            <a:r>
              <a:rPr lang="ja-JP" altLang="en-US" sz="1100" b="0" i="0">
                <a:effectLst/>
                <a:highlight>
                  <a:srgbClr val="FFFFFF"/>
                </a:highlight>
                <a:latin typeface="BIZ UDPゴシック" panose="020B0400000000000000" pitchFamily="50" charset="-128"/>
                <a:ea typeface="BIZ UDPゴシック" panose="020B0400000000000000" pitchFamily="50" charset="-128"/>
              </a:rPr>
              <a:t>　厚かましいお願いで大変恐縮ですが本交流に皆様からのサポートをお願いできればと思います。</a:t>
            </a:r>
            <a:endParaRPr kumimoji="1" lang="en-US" altLang="ja-JP" sz="1100">
              <a:latin typeface="BIZ UDPゴシック" panose="020B0400000000000000" pitchFamily="50" charset="-128"/>
              <a:ea typeface="BIZ UDPゴシック" panose="020B0400000000000000" pitchFamily="50" charset="-128"/>
            </a:endParaRPr>
          </a:p>
        </p:txBody>
      </p:sp>
      <p:pic>
        <p:nvPicPr>
          <p:cNvPr id="10" name="図 9">
            <a:extLst>
              <a:ext uri="{FF2B5EF4-FFF2-40B4-BE49-F238E27FC236}">
                <a16:creationId xmlns:a16="http://schemas.microsoft.com/office/drawing/2014/main" id="{2D69CF37-5920-C107-3386-4B505B47386E}"/>
              </a:ext>
            </a:extLst>
          </p:cNvPr>
          <p:cNvPicPr>
            <a:picLocks noChangeAspect="1"/>
          </p:cNvPicPr>
          <p:nvPr/>
        </p:nvPicPr>
        <p:blipFill>
          <a:blip r:embed="rId3"/>
          <a:srcRect t="3057" r="-3" b="6720"/>
          <a:stretch>
            <a:fillRect/>
          </a:stretch>
        </p:blipFill>
        <p:spPr>
          <a:xfrm>
            <a:off x="8813496" y="4574639"/>
            <a:ext cx="3378504" cy="2286061"/>
          </a:xfrm>
          <a:custGeom>
            <a:avLst/>
            <a:gdLst/>
            <a:ahLst/>
            <a:cxnLst/>
            <a:rect l="l" t="t" r="r" b="b"/>
            <a:pathLst>
              <a:path w="3378504" h="2286061">
                <a:moveTo>
                  <a:pt x="162981" y="0"/>
                </a:moveTo>
                <a:lnTo>
                  <a:pt x="3378504" y="0"/>
                </a:lnTo>
                <a:lnTo>
                  <a:pt x="3378504" y="2286061"/>
                </a:lnTo>
                <a:lnTo>
                  <a:pt x="50982" y="2286061"/>
                </a:lnTo>
                <a:lnTo>
                  <a:pt x="52155" y="2284853"/>
                </a:lnTo>
                <a:cubicBezTo>
                  <a:pt x="74774" y="2266710"/>
                  <a:pt x="33990" y="2218737"/>
                  <a:pt x="62425" y="2220081"/>
                </a:cubicBezTo>
                <a:cubicBezTo>
                  <a:pt x="34374" y="2185792"/>
                  <a:pt x="54789" y="2172499"/>
                  <a:pt x="64383" y="2135632"/>
                </a:cubicBezTo>
                <a:cubicBezTo>
                  <a:pt x="78829" y="2109847"/>
                  <a:pt x="57816" y="2018864"/>
                  <a:pt x="58333" y="1943341"/>
                </a:cubicBezTo>
                <a:cubicBezTo>
                  <a:pt x="52235" y="1899185"/>
                  <a:pt x="38804" y="1920003"/>
                  <a:pt x="43070" y="1868373"/>
                </a:cubicBezTo>
                <a:cubicBezTo>
                  <a:pt x="46810" y="1865381"/>
                  <a:pt x="34257" y="1817383"/>
                  <a:pt x="32097" y="1793436"/>
                </a:cubicBezTo>
                <a:cubicBezTo>
                  <a:pt x="29937" y="1769488"/>
                  <a:pt x="48218" y="1743169"/>
                  <a:pt x="30109" y="1724692"/>
                </a:cubicBezTo>
                <a:cubicBezTo>
                  <a:pt x="-28026" y="1634476"/>
                  <a:pt x="18554" y="1579654"/>
                  <a:pt x="4290" y="1498213"/>
                </a:cubicBezTo>
                <a:cubicBezTo>
                  <a:pt x="-4468" y="1416994"/>
                  <a:pt x="4884" y="1460152"/>
                  <a:pt x="1337" y="1419044"/>
                </a:cubicBezTo>
                <a:lnTo>
                  <a:pt x="8796" y="1360910"/>
                </a:lnTo>
                <a:lnTo>
                  <a:pt x="24539" y="1319273"/>
                </a:lnTo>
                <a:cubicBezTo>
                  <a:pt x="35997" y="1284438"/>
                  <a:pt x="29841" y="1271897"/>
                  <a:pt x="27400" y="1259677"/>
                </a:cubicBezTo>
                <a:cubicBezTo>
                  <a:pt x="27410" y="1259560"/>
                  <a:pt x="27420" y="1259442"/>
                  <a:pt x="27430" y="1259324"/>
                </a:cubicBezTo>
                <a:lnTo>
                  <a:pt x="34866" y="1249453"/>
                </a:lnTo>
                <a:cubicBezTo>
                  <a:pt x="41684" y="1240770"/>
                  <a:pt x="46294" y="1232296"/>
                  <a:pt x="40868" y="1219674"/>
                </a:cubicBezTo>
                <a:lnTo>
                  <a:pt x="40401" y="1218944"/>
                </a:lnTo>
                <a:lnTo>
                  <a:pt x="52534" y="1202011"/>
                </a:lnTo>
                <a:cubicBezTo>
                  <a:pt x="43026" y="1182270"/>
                  <a:pt x="45470" y="1170249"/>
                  <a:pt x="56337" y="1155538"/>
                </a:cubicBezTo>
                <a:cubicBezTo>
                  <a:pt x="58894" y="1146889"/>
                  <a:pt x="58870" y="1139013"/>
                  <a:pt x="57827" y="1131743"/>
                </a:cubicBezTo>
                <a:lnTo>
                  <a:pt x="56087" y="1124165"/>
                </a:lnTo>
                <a:lnTo>
                  <a:pt x="69443" y="1081815"/>
                </a:lnTo>
                <a:cubicBezTo>
                  <a:pt x="69942" y="1071506"/>
                  <a:pt x="70441" y="1061196"/>
                  <a:pt x="70939" y="1050887"/>
                </a:cubicBezTo>
                <a:lnTo>
                  <a:pt x="61595" y="1055297"/>
                </a:lnTo>
                <a:lnTo>
                  <a:pt x="57551" y="1056827"/>
                </a:lnTo>
                <a:lnTo>
                  <a:pt x="57210" y="1056259"/>
                </a:lnTo>
                <a:lnTo>
                  <a:pt x="57791" y="1054714"/>
                </a:lnTo>
                <a:lnTo>
                  <a:pt x="59274" y="1039468"/>
                </a:lnTo>
                <a:cubicBezTo>
                  <a:pt x="60399" y="1024764"/>
                  <a:pt x="62095" y="981668"/>
                  <a:pt x="64538" y="966492"/>
                </a:cubicBezTo>
                <a:lnTo>
                  <a:pt x="73931" y="948414"/>
                </a:lnTo>
                <a:cubicBezTo>
                  <a:pt x="79632" y="934417"/>
                  <a:pt x="75472" y="915301"/>
                  <a:pt x="79112" y="902837"/>
                </a:cubicBezTo>
                <a:lnTo>
                  <a:pt x="79020" y="861136"/>
                </a:lnTo>
                <a:lnTo>
                  <a:pt x="88936" y="798028"/>
                </a:lnTo>
                <a:cubicBezTo>
                  <a:pt x="107571" y="768417"/>
                  <a:pt x="115652" y="738256"/>
                  <a:pt x="126809" y="710382"/>
                </a:cubicBezTo>
                <a:cubicBezTo>
                  <a:pt x="140849" y="667637"/>
                  <a:pt x="104747" y="689303"/>
                  <a:pt x="142165" y="640933"/>
                </a:cubicBezTo>
                <a:cubicBezTo>
                  <a:pt x="133625" y="632595"/>
                  <a:pt x="134865" y="625576"/>
                  <a:pt x="142547" y="615128"/>
                </a:cubicBezTo>
                <a:cubicBezTo>
                  <a:pt x="140806" y="597782"/>
                  <a:pt x="132569" y="555729"/>
                  <a:pt x="131722" y="536857"/>
                </a:cubicBezTo>
                <a:cubicBezTo>
                  <a:pt x="122817" y="520044"/>
                  <a:pt x="144785" y="518212"/>
                  <a:pt x="137467" y="501893"/>
                </a:cubicBezTo>
                <a:cubicBezTo>
                  <a:pt x="138789" y="485839"/>
                  <a:pt x="149725" y="514303"/>
                  <a:pt x="154950" y="497455"/>
                </a:cubicBezTo>
                <a:cubicBezTo>
                  <a:pt x="157869" y="481684"/>
                  <a:pt x="172539" y="481187"/>
                  <a:pt x="167975" y="471927"/>
                </a:cubicBezTo>
                <a:cubicBezTo>
                  <a:pt x="166454" y="468841"/>
                  <a:pt x="162795" y="464781"/>
                  <a:pt x="155853" y="458858"/>
                </a:cubicBezTo>
                <a:cubicBezTo>
                  <a:pt x="168761" y="439016"/>
                  <a:pt x="155550" y="431335"/>
                  <a:pt x="155451" y="399907"/>
                </a:cubicBezTo>
                <a:cubicBezTo>
                  <a:pt x="166301" y="389387"/>
                  <a:pt x="164763" y="378464"/>
                  <a:pt x="159389" y="366858"/>
                </a:cubicBezTo>
                <a:cubicBezTo>
                  <a:pt x="168186" y="338403"/>
                  <a:pt x="162718" y="309213"/>
                  <a:pt x="165618" y="275552"/>
                </a:cubicBezTo>
                <a:cubicBezTo>
                  <a:pt x="182799" y="242523"/>
                  <a:pt x="165218" y="219263"/>
                  <a:pt x="168405" y="183311"/>
                </a:cubicBezTo>
                <a:cubicBezTo>
                  <a:pt x="166630" y="145534"/>
                  <a:pt x="157558" y="73501"/>
                  <a:pt x="154965" y="48888"/>
                </a:cubicBezTo>
                <a:cubicBezTo>
                  <a:pt x="159036" y="45464"/>
                  <a:pt x="157482" y="35708"/>
                  <a:pt x="152845" y="35627"/>
                </a:cubicBezTo>
                <a:cubicBezTo>
                  <a:pt x="155143" y="31247"/>
                  <a:pt x="165876" y="21980"/>
                  <a:pt x="158954" y="19255"/>
                </a:cubicBezTo>
                <a:lnTo>
                  <a:pt x="163388" y="2784"/>
                </a:lnTo>
                <a:close/>
              </a:path>
            </a:pathLst>
          </a:custGeom>
        </p:spPr>
      </p:pic>
      <p:pic>
        <p:nvPicPr>
          <p:cNvPr id="6" name="図 5">
            <a:extLst>
              <a:ext uri="{FF2B5EF4-FFF2-40B4-BE49-F238E27FC236}">
                <a16:creationId xmlns:a16="http://schemas.microsoft.com/office/drawing/2014/main" id="{D6AF4E2D-F524-005A-2E00-0FABC51D15FF}"/>
              </a:ext>
            </a:extLst>
          </p:cNvPr>
          <p:cNvPicPr>
            <a:picLocks noChangeAspect="1"/>
          </p:cNvPicPr>
          <p:nvPr/>
        </p:nvPicPr>
        <p:blipFill>
          <a:blip r:embed="rId4"/>
          <a:srcRect t="1412" r="-1" b="13684"/>
          <a:stretch>
            <a:fillRect/>
          </a:stretch>
        </p:blipFill>
        <p:spPr>
          <a:xfrm>
            <a:off x="8601973" y="2292793"/>
            <a:ext cx="3590027" cy="2286061"/>
          </a:xfrm>
          <a:custGeom>
            <a:avLst/>
            <a:gdLst/>
            <a:ahLst/>
            <a:cxnLst/>
            <a:rect l="l" t="t" r="r" b="b"/>
            <a:pathLst>
              <a:path w="3590027" h="2286061">
                <a:moveTo>
                  <a:pt x="55541" y="0"/>
                </a:moveTo>
                <a:lnTo>
                  <a:pt x="3590027" y="0"/>
                </a:lnTo>
                <a:lnTo>
                  <a:pt x="3590027" y="2286061"/>
                </a:lnTo>
                <a:lnTo>
                  <a:pt x="374525" y="2286061"/>
                </a:lnTo>
                <a:lnTo>
                  <a:pt x="374911" y="2284627"/>
                </a:lnTo>
                <a:lnTo>
                  <a:pt x="374391" y="2281071"/>
                </a:lnTo>
                <a:cubicBezTo>
                  <a:pt x="370534" y="2273526"/>
                  <a:pt x="361407" y="2266049"/>
                  <a:pt x="373625" y="2256735"/>
                </a:cubicBezTo>
                <a:cubicBezTo>
                  <a:pt x="362794" y="2235081"/>
                  <a:pt x="370320" y="2225418"/>
                  <a:pt x="356413" y="2207779"/>
                </a:cubicBezTo>
                <a:cubicBezTo>
                  <a:pt x="349802" y="2183182"/>
                  <a:pt x="378148" y="2196031"/>
                  <a:pt x="363286" y="2163397"/>
                </a:cubicBezTo>
                <a:cubicBezTo>
                  <a:pt x="367406" y="2145632"/>
                  <a:pt x="367723" y="2126870"/>
                  <a:pt x="364210" y="2108921"/>
                </a:cubicBezTo>
                <a:cubicBezTo>
                  <a:pt x="358638" y="2109359"/>
                  <a:pt x="363786" y="2099222"/>
                  <a:pt x="364268" y="2095371"/>
                </a:cubicBezTo>
                <a:cubicBezTo>
                  <a:pt x="360988" y="2096888"/>
                  <a:pt x="357369" y="2090579"/>
                  <a:pt x="359345" y="2086795"/>
                </a:cubicBezTo>
                <a:cubicBezTo>
                  <a:pt x="351152" y="2070422"/>
                  <a:pt x="326132" y="2023010"/>
                  <a:pt x="315107" y="1997133"/>
                </a:cubicBezTo>
                <a:cubicBezTo>
                  <a:pt x="308045" y="1970850"/>
                  <a:pt x="289665" y="1960514"/>
                  <a:pt x="293195" y="1931530"/>
                </a:cubicBezTo>
                <a:cubicBezTo>
                  <a:pt x="286521" y="1906952"/>
                  <a:pt x="275123" y="1888346"/>
                  <a:pt x="273945" y="1865415"/>
                </a:cubicBezTo>
                <a:cubicBezTo>
                  <a:pt x="267164" y="1859102"/>
                  <a:pt x="263254" y="1851970"/>
                  <a:pt x="268160" y="1840912"/>
                </a:cubicBezTo>
                <a:cubicBezTo>
                  <a:pt x="259957" y="1818917"/>
                  <a:pt x="248681" y="1818017"/>
                  <a:pt x="252621" y="1799727"/>
                </a:cubicBezTo>
                <a:cubicBezTo>
                  <a:pt x="226965" y="1792544"/>
                  <a:pt x="245972" y="1788427"/>
                  <a:pt x="243268" y="1772366"/>
                </a:cubicBezTo>
                <a:cubicBezTo>
                  <a:pt x="242580" y="1758782"/>
                  <a:pt x="257634" y="1775021"/>
                  <a:pt x="254410" y="1763319"/>
                </a:cubicBezTo>
                <a:cubicBezTo>
                  <a:pt x="245041" y="1754366"/>
                  <a:pt x="260009" y="1745626"/>
                  <a:pt x="249400" y="1736863"/>
                </a:cubicBezTo>
                <a:cubicBezTo>
                  <a:pt x="239452" y="1746887"/>
                  <a:pt x="242075" y="1710984"/>
                  <a:pt x="232034" y="1716250"/>
                </a:cubicBezTo>
                <a:cubicBezTo>
                  <a:pt x="241839" y="1696943"/>
                  <a:pt x="222687" y="1702423"/>
                  <a:pt x="221532" y="1685674"/>
                </a:cubicBezTo>
                <a:cubicBezTo>
                  <a:pt x="224228" y="1675742"/>
                  <a:pt x="223284" y="1670400"/>
                  <a:pt x="215121" y="1667454"/>
                </a:cubicBezTo>
                <a:cubicBezTo>
                  <a:pt x="228910" y="1620847"/>
                  <a:pt x="209136" y="1648291"/>
                  <a:pt x="207944" y="1613562"/>
                </a:cubicBezTo>
                <a:cubicBezTo>
                  <a:pt x="208785" y="1582461"/>
                  <a:pt x="204727" y="1550367"/>
                  <a:pt x="220227" y="1511026"/>
                </a:cubicBezTo>
                <a:cubicBezTo>
                  <a:pt x="225536" y="1502252"/>
                  <a:pt x="224042" y="1489870"/>
                  <a:pt x="216894" y="1483370"/>
                </a:cubicBezTo>
                <a:cubicBezTo>
                  <a:pt x="215663" y="1482252"/>
                  <a:pt x="214307" y="1481352"/>
                  <a:pt x="212870" y="1480704"/>
                </a:cubicBezTo>
                <a:cubicBezTo>
                  <a:pt x="211294" y="1464166"/>
                  <a:pt x="210936" y="1406634"/>
                  <a:pt x="207440" y="1384145"/>
                </a:cubicBezTo>
                <a:cubicBezTo>
                  <a:pt x="202296" y="1371919"/>
                  <a:pt x="183953" y="1361407"/>
                  <a:pt x="191893" y="1345769"/>
                </a:cubicBezTo>
                <a:cubicBezTo>
                  <a:pt x="182175" y="1349539"/>
                  <a:pt x="193813" y="1327478"/>
                  <a:pt x="185123" y="1323526"/>
                </a:cubicBezTo>
                <a:cubicBezTo>
                  <a:pt x="177969" y="1321283"/>
                  <a:pt x="179833" y="1314067"/>
                  <a:pt x="178039" y="1308143"/>
                </a:cubicBezTo>
                <a:cubicBezTo>
                  <a:pt x="171176" y="1303175"/>
                  <a:pt x="168933" y="1274276"/>
                  <a:pt x="171623" y="1264678"/>
                </a:cubicBezTo>
                <a:cubicBezTo>
                  <a:pt x="183641" y="1238216"/>
                  <a:pt x="157020" y="1212085"/>
                  <a:pt x="165849" y="1190826"/>
                </a:cubicBezTo>
                <a:cubicBezTo>
                  <a:pt x="166089" y="1184982"/>
                  <a:pt x="165173" y="1179989"/>
                  <a:pt x="163542" y="1175552"/>
                </a:cubicBezTo>
                <a:lnTo>
                  <a:pt x="157278" y="1164199"/>
                </a:lnTo>
                <a:lnTo>
                  <a:pt x="152094" y="1163115"/>
                </a:lnTo>
                <a:lnTo>
                  <a:pt x="150137" y="1154998"/>
                </a:lnTo>
                <a:lnTo>
                  <a:pt x="148723" y="1153211"/>
                </a:lnTo>
                <a:cubicBezTo>
                  <a:pt x="146000" y="1149806"/>
                  <a:pt x="143447" y="1146365"/>
                  <a:pt x="141505" y="1142589"/>
                </a:cubicBezTo>
                <a:cubicBezTo>
                  <a:pt x="162759" y="1135765"/>
                  <a:pt x="128479" y="1109349"/>
                  <a:pt x="148318" y="1110687"/>
                </a:cubicBezTo>
                <a:cubicBezTo>
                  <a:pt x="141338" y="1088754"/>
                  <a:pt x="162051" y="1095782"/>
                  <a:pt x="138418" y="1079028"/>
                </a:cubicBezTo>
                <a:cubicBezTo>
                  <a:pt x="141422" y="1036249"/>
                  <a:pt x="98800" y="975622"/>
                  <a:pt x="112683" y="934848"/>
                </a:cubicBezTo>
                <a:cubicBezTo>
                  <a:pt x="106253" y="902197"/>
                  <a:pt x="101803" y="908889"/>
                  <a:pt x="99838" y="883115"/>
                </a:cubicBezTo>
                <a:cubicBezTo>
                  <a:pt x="95023" y="841516"/>
                  <a:pt x="99439" y="730242"/>
                  <a:pt x="100540" y="697746"/>
                </a:cubicBezTo>
                <a:cubicBezTo>
                  <a:pt x="103176" y="694835"/>
                  <a:pt x="105075" y="691595"/>
                  <a:pt x="106444" y="688135"/>
                </a:cubicBezTo>
                <a:lnTo>
                  <a:pt x="109021" y="677825"/>
                </a:lnTo>
                <a:lnTo>
                  <a:pt x="108115" y="676718"/>
                </a:lnTo>
                <a:cubicBezTo>
                  <a:pt x="105998" y="671461"/>
                  <a:pt x="106224" y="667939"/>
                  <a:pt x="107483" y="665196"/>
                </a:cubicBezTo>
                <a:lnTo>
                  <a:pt x="109785" y="662360"/>
                </a:lnTo>
                <a:cubicBezTo>
                  <a:pt x="109896" y="659692"/>
                  <a:pt x="110005" y="657024"/>
                  <a:pt x="110116" y="654356"/>
                </a:cubicBezTo>
                <a:lnTo>
                  <a:pt x="112830" y="638326"/>
                </a:lnTo>
                <a:lnTo>
                  <a:pt x="111405" y="635573"/>
                </a:lnTo>
                <a:cubicBezTo>
                  <a:pt x="111766" y="627641"/>
                  <a:pt x="112127" y="619711"/>
                  <a:pt x="112488" y="611779"/>
                </a:cubicBezTo>
                <a:lnTo>
                  <a:pt x="111585" y="611570"/>
                </a:lnTo>
                <a:cubicBezTo>
                  <a:pt x="109585" y="610553"/>
                  <a:pt x="108157" y="608779"/>
                  <a:pt x="107883" y="605373"/>
                </a:cubicBezTo>
                <a:cubicBezTo>
                  <a:pt x="94861" y="612317"/>
                  <a:pt x="102560" y="603925"/>
                  <a:pt x="102896" y="593265"/>
                </a:cubicBezTo>
                <a:cubicBezTo>
                  <a:pt x="82750" y="601672"/>
                  <a:pt x="91829" y="570358"/>
                  <a:pt x="80049" y="566796"/>
                </a:cubicBezTo>
                <a:cubicBezTo>
                  <a:pt x="80751" y="558777"/>
                  <a:pt x="81127" y="550449"/>
                  <a:pt x="81076" y="542003"/>
                </a:cubicBezTo>
                <a:lnTo>
                  <a:pt x="80782" y="537065"/>
                </a:lnTo>
                <a:lnTo>
                  <a:pt x="80570" y="536988"/>
                </a:lnTo>
                <a:cubicBezTo>
                  <a:pt x="80066" y="535962"/>
                  <a:pt x="79803" y="534356"/>
                  <a:pt x="79849" y="531824"/>
                </a:cubicBezTo>
                <a:cubicBezTo>
                  <a:pt x="79982" y="530571"/>
                  <a:pt x="80115" y="529316"/>
                  <a:pt x="80248" y="528062"/>
                </a:cubicBezTo>
                <a:lnTo>
                  <a:pt x="79678" y="518485"/>
                </a:lnTo>
                <a:lnTo>
                  <a:pt x="78110" y="515331"/>
                </a:lnTo>
                <a:lnTo>
                  <a:pt x="75508" y="514285"/>
                </a:lnTo>
                <a:cubicBezTo>
                  <a:pt x="75584" y="513984"/>
                  <a:pt x="75661" y="513684"/>
                  <a:pt x="75737" y="513383"/>
                </a:cubicBezTo>
                <a:cubicBezTo>
                  <a:pt x="79718" y="506428"/>
                  <a:pt x="85962" y="504061"/>
                  <a:pt x="67686" y="496217"/>
                </a:cubicBezTo>
                <a:cubicBezTo>
                  <a:pt x="73835" y="480415"/>
                  <a:pt x="62846" y="477844"/>
                  <a:pt x="57500" y="456819"/>
                </a:cubicBezTo>
                <a:cubicBezTo>
                  <a:pt x="63701" y="447662"/>
                  <a:pt x="60737" y="440645"/>
                  <a:pt x="54845" y="433921"/>
                </a:cubicBezTo>
                <a:cubicBezTo>
                  <a:pt x="56529" y="413153"/>
                  <a:pt x="47616" y="394670"/>
                  <a:pt x="44096" y="371565"/>
                </a:cubicBezTo>
                <a:cubicBezTo>
                  <a:pt x="51167" y="346102"/>
                  <a:pt x="34355" y="333950"/>
                  <a:pt x="30662" y="309255"/>
                </a:cubicBezTo>
                <a:cubicBezTo>
                  <a:pt x="44431" y="287121"/>
                  <a:pt x="16060" y="292131"/>
                  <a:pt x="9126" y="279695"/>
                </a:cubicBezTo>
                <a:lnTo>
                  <a:pt x="8321" y="276131"/>
                </a:lnTo>
                <a:cubicBezTo>
                  <a:pt x="8847" y="272979"/>
                  <a:pt x="9373" y="269827"/>
                  <a:pt x="9898" y="266675"/>
                </a:cubicBezTo>
                <a:lnTo>
                  <a:pt x="11114" y="263164"/>
                </a:lnTo>
                <a:cubicBezTo>
                  <a:pt x="11719" y="260728"/>
                  <a:pt x="11824" y="259088"/>
                  <a:pt x="11568" y="257930"/>
                </a:cubicBezTo>
                <a:lnTo>
                  <a:pt x="11381" y="257787"/>
                </a:lnTo>
                <a:cubicBezTo>
                  <a:pt x="11652" y="256160"/>
                  <a:pt x="11923" y="254537"/>
                  <a:pt x="12194" y="252911"/>
                </a:cubicBezTo>
                <a:cubicBezTo>
                  <a:pt x="14019" y="244718"/>
                  <a:pt x="16224" y="236781"/>
                  <a:pt x="18675" y="229244"/>
                </a:cubicBezTo>
                <a:cubicBezTo>
                  <a:pt x="8172" y="221970"/>
                  <a:pt x="23817" y="194608"/>
                  <a:pt x="2640" y="196202"/>
                </a:cubicBezTo>
                <a:cubicBezTo>
                  <a:pt x="5326" y="185991"/>
                  <a:pt x="14567" y="180370"/>
                  <a:pt x="545" y="182861"/>
                </a:cubicBezTo>
                <a:lnTo>
                  <a:pt x="0" y="181059"/>
                </a:lnTo>
                <a:lnTo>
                  <a:pt x="3636" y="175332"/>
                </a:lnTo>
                <a:cubicBezTo>
                  <a:pt x="5514" y="169067"/>
                  <a:pt x="7319" y="163340"/>
                  <a:pt x="9730" y="168283"/>
                </a:cubicBezTo>
                <a:cubicBezTo>
                  <a:pt x="17022" y="161170"/>
                  <a:pt x="9064" y="152053"/>
                  <a:pt x="15636" y="144668"/>
                </a:cubicBezTo>
                <a:cubicBezTo>
                  <a:pt x="18849" y="134303"/>
                  <a:pt x="8085" y="147849"/>
                  <a:pt x="9994" y="135578"/>
                </a:cubicBezTo>
                <a:cubicBezTo>
                  <a:pt x="9962" y="134513"/>
                  <a:pt x="9930" y="133450"/>
                  <a:pt x="9899" y="132385"/>
                </a:cubicBezTo>
                <a:lnTo>
                  <a:pt x="11353" y="127078"/>
                </a:lnTo>
                <a:lnTo>
                  <a:pt x="14188" y="125083"/>
                </a:lnTo>
                <a:cubicBezTo>
                  <a:pt x="16003" y="122834"/>
                  <a:pt x="16999" y="119498"/>
                  <a:pt x="16135" y="113721"/>
                </a:cubicBezTo>
                <a:lnTo>
                  <a:pt x="15735" y="112842"/>
                </a:lnTo>
                <a:lnTo>
                  <a:pt x="18588" y="111486"/>
                </a:lnTo>
                <a:lnTo>
                  <a:pt x="20607" y="102893"/>
                </a:lnTo>
                <a:lnTo>
                  <a:pt x="28060" y="95828"/>
                </a:lnTo>
                <a:lnTo>
                  <a:pt x="27113" y="91046"/>
                </a:lnTo>
                <a:lnTo>
                  <a:pt x="24346" y="90965"/>
                </a:lnTo>
                <a:lnTo>
                  <a:pt x="32394" y="75337"/>
                </a:lnTo>
                <a:cubicBezTo>
                  <a:pt x="30690" y="64913"/>
                  <a:pt x="33807" y="58748"/>
                  <a:pt x="38546" y="53557"/>
                </a:cubicBezTo>
                <a:cubicBezTo>
                  <a:pt x="40162" y="43198"/>
                  <a:pt x="43182" y="34022"/>
                  <a:pt x="46634" y="24714"/>
                </a:cubicBezTo>
                <a:close/>
              </a:path>
            </a:pathLst>
          </a:custGeom>
        </p:spPr>
      </p:pic>
      <p:pic>
        <p:nvPicPr>
          <p:cNvPr id="9" name="図 8" descr="屋外, 人, 草, 建物 が含まれている画像&#10;&#10;自動的に生成された説明">
            <a:extLst>
              <a:ext uri="{FF2B5EF4-FFF2-40B4-BE49-F238E27FC236}">
                <a16:creationId xmlns:a16="http://schemas.microsoft.com/office/drawing/2014/main" id="{D0B57004-C0BB-4EA4-8DD5-606510DBC000}"/>
              </a:ext>
            </a:extLst>
          </p:cNvPr>
          <p:cNvPicPr>
            <a:picLocks noChangeAspect="1"/>
          </p:cNvPicPr>
          <p:nvPr/>
        </p:nvPicPr>
        <p:blipFill rotWithShape="1">
          <a:blip r:embed="rId5"/>
          <a:srcRect t="13284"/>
          <a:stretch>
            <a:fillRect/>
          </a:stretch>
        </p:blipFill>
        <p:spPr>
          <a:xfrm>
            <a:off x="8655992" y="-2699"/>
            <a:ext cx="3536008" cy="2299710"/>
          </a:xfrm>
          <a:custGeom>
            <a:avLst/>
            <a:gdLst/>
            <a:ahLst/>
            <a:cxnLst/>
            <a:rect l="l" t="t" r="r" b="b"/>
            <a:pathLst>
              <a:path w="3536008" h="2299710">
                <a:moveTo>
                  <a:pt x="174071" y="0"/>
                </a:moveTo>
                <a:lnTo>
                  <a:pt x="3536008" y="0"/>
                </a:lnTo>
                <a:lnTo>
                  <a:pt x="3536008" y="2299710"/>
                </a:lnTo>
                <a:lnTo>
                  <a:pt x="0" y="2299710"/>
                </a:lnTo>
                <a:lnTo>
                  <a:pt x="3296" y="2290566"/>
                </a:lnTo>
                <a:cubicBezTo>
                  <a:pt x="4390" y="2263981"/>
                  <a:pt x="16486" y="2256055"/>
                  <a:pt x="23596" y="2232760"/>
                </a:cubicBezTo>
                <a:cubicBezTo>
                  <a:pt x="19688" y="2204299"/>
                  <a:pt x="40168" y="2223504"/>
                  <a:pt x="44084" y="2202872"/>
                </a:cubicBezTo>
                <a:cubicBezTo>
                  <a:pt x="43078" y="2165627"/>
                  <a:pt x="51292" y="2207361"/>
                  <a:pt x="59857" y="2154886"/>
                </a:cubicBezTo>
                <a:cubicBezTo>
                  <a:pt x="59096" y="2151297"/>
                  <a:pt x="61949" y="2145857"/>
                  <a:pt x="63736" y="2147494"/>
                </a:cubicBezTo>
                <a:cubicBezTo>
                  <a:pt x="63874" y="2143960"/>
                  <a:pt x="61925" y="2134352"/>
                  <a:pt x="65196" y="2135192"/>
                </a:cubicBezTo>
                <a:cubicBezTo>
                  <a:pt x="69271" y="2119179"/>
                  <a:pt x="71152" y="2102127"/>
                  <a:pt x="70657" y="2085677"/>
                </a:cubicBezTo>
                <a:cubicBezTo>
                  <a:pt x="83116" y="2057236"/>
                  <a:pt x="64804" y="2066654"/>
                  <a:pt x="71458" y="2044854"/>
                </a:cubicBezTo>
                <a:cubicBezTo>
                  <a:pt x="81693" y="2029945"/>
                  <a:pt x="78274" y="2020581"/>
                  <a:pt x="87119" y="2001785"/>
                </a:cubicBezTo>
                <a:cubicBezTo>
                  <a:pt x="80865" y="1992364"/>
                  <a:pt x="87130" y="1986302"/>
                  <a:pt x="90261" y="1979759"/>
                </a:cubicBezTo>
                <a:lnTo>
                  <a:pt x="90963" y="1976573"/>
                </a:lnTo>
                <a:lnTo>
                  <a:pt x="90139" y="1961273"/>
                </a:lnTo>
                <a:cubicBezTo>
                  <a:pt x="94565" y="1959348"/>
                  <a:pt x="89190" y="1950091"/>
                  <a:pt x="88303" y="1945933"/>
                </a:cubicBezTo>
                <a:cubicBezTo>
                  <a:pt x="91076" y="1946226"/>
                  <a:pt x="93079" y="1937496"/>
                  <a:pt x="91030" y="1934066"/>
                </a:cubicBezTo>
                <a:cubicBezTo>
                  <a:pt x="86181" y="1866566"/>
                  <a:pt x="109203" y="1907003"/>
                  <a:pt x="96724" y="1865338"/>
                </a:cubicBezTo>
                <a:cubicBezTo>
                  <a:pt x="95517" y="1838316"/>
                  <a:pt x="127413" y="1842201"/>
                  <a:pt x="113874" y="1813131"/>
                </a:cubicBezTo>
                <a:cubicBezTo>
                  <a:pt x="115942" y="1780249"/>
                  <a:pt x="128988" y="1760531"/>
                  <a:pt x="122392" y="1729197"/>
                </a:cubicBezTo>
                <a:cubicBezTo>
                  <a:pt x="124379" y="1698417"/>
                  <a:pt x="130858" y="1672358"/>
                  <a:pt x="128755" y="1645837"/>
                </a:cubicBezTo>
                <a:cubicBezTo>
                  <a:pt x="133238" y="1635728"/>
                  <a:pt x="135361" y="1625938"/>
                  <a:pt x="130055" y="1615530"/>
                </a:cubicBezTo>
                <a:cubicBezTo>
                  <a:pt x="133582" y="1587016"/>
                  <a:pt x="142303" y="1581091"/>
                  <a:pt x="136799" y="1562061"/>
                </a:cubicBezTo>
                <a:cubicBezTo>
                  <a:pt x="141591" y="1557235"/>
                  <a:pt x="144219" y="1553839"/>
                  <a:pt x="145467" y="1551158"/>
                </a:cubicBezTo>
                <a:cubicBezTo>
                  <a:pt x="149209" y="1543117"/>
                  <a:pt x="140520" y="1541504"/>
                  <a:pt x="140520" y="1526962"/>
                </a:cubicBezTo>
                <a:cubicBezTo>
                  <a:pt x="139265" y="1511257"/>
                  <a:pt x="129606" y="1536224"/>
                  <a:pt x="130590" y="1521549"/>
                </a:cubicBezTo>
                <a:cubicBezTo>
                  <a:pt x="136752" y="1507317"/>
                  <a:pt x="123862" y="1503919"/>
                  <a:pt x="131024" y="1489363"/>
                </a:cubicBezTo>
                <a:cubicBezTo>
                  <a:pt x="140147" y="1496405"/>
                  <a:pt x="133349" y="1456829"/>
                  <a:pt x="141917" y="1458433"/>
                </a:cubicBezTo>
                <a:cubicBezTo>
                  <a:pt x="131680" y="1440801"/>
                  <a:pt x="147421" y="1438684"/>
                  <a:pt x="146112" y="1419183"/>
                </a:cubicBezTo>
                <a:cubicBezTo>
                  <a:pt x="142687" y="1409093"/>
                  <a:pt x="142723" y="1402625"/>
                  <a:pt x="148734" y="1395733"/>
                </a:cubicBezTo>
                <a:cubicBezTo>
                  <a:pt x="131769" y="1348873"/>
                  <a:pt x="150895" y="1371395"/>
                  <a:pt x="147244" y="1331489"/>
                </a:cubicBezTo>
                <a:cubicBezTo>
                  <a:pt x="142478" y="1296582"/>
                  <a:pt x="141422" y="1258418"/>
                  <a:pt x="124074" y="1220545"/>
                </a:cubicBezTo>
                <a:cubicBezTo>
                  <a:pt x="118753" y="1212902"/>
                  <a:pt x="118289" y="1198207"/>
                  <a:pt x="123036" y="1187727"/>
                </a:cubicBezTo>
                <a:cubicBezTo>
                  <a:pt x="123853" y="1185922"/>
                  <a:pt x="124797" y="1184315"/>
                  <a:pt x="125838" y="1182952"/>
                </a:cubicBezTo>
                <a:cubicBezTo>
                  <a:pt x="113111" y="1159666"/>
                  <a:pt x="122052" y="1149149"/>
                  <a:pt x="112884" y="1137645"/>
                </a:cubicBezTo>
                <a:cubicBezTo>
                  <a:pt x="112383" y="1105016"/>
                  <a:pt x="125319" y="1081698"/>
                  <a:pt x="117345" y="1071081"/>
                </a:cubicBezTo>
                <a:cubicBezTo>
                  <a:pt x="119762" y="1054975"/>
                  <a:pt x="132758" y="1035075"/>
                  <a:pt x="124466" y="1020791"/>
                </a:cubicBezTo>
                <a:cubicBezTo>
                  <a:pt x="132583" y="1020841"/>
                  <a:pt x="120544" y="1000883"/>
                  <a:pt x="126836" y="992624"/>
                </a:cubicBezTo>
                <a:cubicBezTo>
                  <a:pt x="132150" y="986966"/>
                  <a:pt x="129736" y="979591"/>
                  <a:pt x="130361" y="972093"/>
                </a:cubicBezTo>
                <a:cubicBezTo>
                  <a:pt x="135086" y="963474"/>
                  <a:pt x="133028" y="929723"/>
                  <a:pt x="129650" y="920007"/>
                </a:cubicBezTo>
                <a:cubicBezTo>
                  <a:pt x="116733" y="895225"/>
                  <a:pt x="134154" y="854006"/>
                  <a:pt x="124424" y="833737"/>
                </a:cubicBezTo>
                <a:cubicBezTo>
                  <a:pt x="123465" y="827213"/>
                  <a:pt x="123524" y="821152"/>
                  <a:pt x="124217" y="815409"/>
                </a:cubicBezTo>
                <a:lnTo>
                  <a:pt x="127629" y="799808"/>
                </a:lnTo>
                <a:lnTo>
                  <a:pt x="131550" y="796323"/>
                </a:lnTo>
                <a:cubicBezTo>
                  <a:pt x="131704" y="792972"/>
                  <a:pt x="131859" y="789620"/>
                  <a:pt x="132012" y="786268"/>
                </a:cubicBezTo>
                <a:lnTo>
                  <a:pt x="132885" y="783626"/>
                </a:lnTo>
                <a:cubicBezTo>
                  <a:pt x="134570" y="778582"/>
                  <a:pt x="136118" y="773568"/>
                  <a:pt x="137143" y="768440"/>
                </a:cubicBezTo>
                <a:cubicBezTo>
                  <a:pt x="119576" y="769946"/>
                  <a:pt x="142966" y="725073"/>
                  <a:pt x="127588" y="735221"/>
                </a:cubicBezTo>
                <a:cubicBezTo>
                  <a:pt x="130164" y="707309"/>
                  <a:pt x="120045" y="699027"/>
                  <a:pt x="136362" y="669743"/>
                </a:cubicBezTo>
                <a:cubicBezTo>
                  <a:pt x="128358" y="622533"/>
                  <a:pt x="145308" y="590026"/>
                  <a:pt x="129038" y="549822"/>
                </a:cubicBezTo>
                <a:cubicBezTo>
                  <a:pt x="136385" y="556535"/>
                  <a:pt x="136663" y="532398"/>
                  <a:pt x="134387" y="518637"/>
                </a:cubicBezTo>
                <a:cubicBezTo>
                  <a:pt x="163437" y="543245"/>
                  <a:pt x="112970" y="460209"/>
                  <a:pt x="135546" y="456032"/>
                </a:cubicBezTo>
                <a:cubicBezTo>
                  <a:pt x="115999" y="449155"/>
                  <a:pt x="140264" y="386805"/>
                  <a:pt x="122091" y="354978"/>
                </a:cubicBezTo>
                <a:cubicBezTo>
                  <a:pt x="122763" y="334261"/>
                  <a:pt x="124212" y="301156"/>
                  <a:pt x="122761" y="282556"/>
                </a:cubicBezTo>
                <a:lnTo>
                  <a:pt x="130481" y="236905"/>
                </a:lnTo>
                <a:cubicBezTo>
                  <a:pt x="137099" y="212332"/>
                  <a:pt x="135398" y="208026"/>
                  <a:pt x="145794" y="155701"/>
                </a:cubicBezTo>
                <a:cubicBezTo>
                  <a:pt x="151479" y="88175"/>
                  <a:pt x="163196" y="99658"/>
                  <a:pt x="165222" y="34439"/>
                </a:cubicBezTo>
                <a:cubicBezTo>
                  <a:pt x="166716" y="33668"/>
                  <a:pt x="168320" y="28702"/>
                  <a:pt x="169950" y="21606"/>
                </a:cubicBezTo>
                <a:close/>
              </a:path>
            </a:pathLst>
          </a:custGeom>
        </p:spPr>
      </p:pic>
    </p:spTree>
    <p:extLst>
      <p:ext uri="{BB962C8B-B14F-4D97-AF65-F5344CB8AC3E}">
        <p14:creationId xmlns:p14="http://schemas.microsoft.com/office/powerpoint/2010/main" val="1004513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72A840-BE9C-4A00-B85E-2678DF9E1494}"/>
              </a:ext>
            </a:extLst>
          </p:cNvPr>
          <p:cNvSpPr>
            <a:spLocks noGrp="1"/>
          </p:cNvSpPr>
          <p:nvPr>
            <p:ph type="title"/>
          </p:nvPr>
        </p:nvSpPr>
        <p:spPr>
          <a:xfrm>
            <a:off x="1050879" y="175583"/>
            <a:ext cx="9810604" cy="1216024"/>
          </a:xfrm>
        </p:spPr>
        <p:txBody>
          <a:bodyPr/>
          <a:lstStyle/>
          <a:p>
            <a:r>
              <a:rPr kumimoji="1" lang="ja-JP" altLang="en-US" b="1" dirty="0">
                <a:latin typeface="BIZ UDPゴシック" panose="020B0400000000000000" pitchFamily="50" charset="-128"/>
                <a:ea typeface="BIZ UDPゴシック" panose="020B0400000000000000" pitchFamily="50" charset="-128"/>
              </a:rPr>
              <a:t>ご協賛について</a:t>
            </a:r>
          </a:p>
        </p:txBody>
      </p:sp>
      <p:sp>
        <p:nvSpPr>
          <p:cNvPr id="3" name="コンテンツ プレースホルダー 2">
            <a:extLst>
              <a:ext uri="{FF2B5EF4-FFF2-40B4-BE49-F238E27FC236}">
                <a16:creationId xmlns:a16="http://schemas.microsoft.com/office/drawing/2014/main" id="{216D7E7A-5BB2-49DB-9B9A-039239084AB4}"/>
              </a:ext>
            </a:extLst>
          </p:cNvPr>
          <p:cNvSpPr>
            <a:spLocks noGrp="1"/>
          </p:cNvSpPr>
          <p:nvPr>
            <p:ph idx="1"/>
          </p:nvPr>
        </p:nvSpPr>
        <p:spPr>
          <a:xfrm>
            <a:off x="1050879" y="1190041"/>
            <a:ext cx="9810604" cy="4884364"/>
          </a:xfrm>
        </p:spPr>
        <p:txBody>
          <a:bodyPr/>
          <a:lstStyle/>
          <a:p>
            <a:pPr marL="0" indent="0">
              <a:buNone/>
            </a:pPr>
            <a:r>
              <a:rPr kumimoji="1" lang="ja-JP" altLang="en-US" sz="1600" dirty="0">
                <a:latin typeface="BIZ UDPゴシック" panose="020B0400000000000000" pitchFamily="50" charset="-128"/>
                <a:ea typeface="BIZ UDPゴシック" panose="020B0400000000000000" pitchFamily="50" charset="-128"/>
              </a:rPr>
              <a:t>　次回の日独乗馬交流は</a:t>
            </a:r>
            <a:r>
              <a:rPr kumimoji="1" lang="en-US" altLang="ja-JP" sz="1600" dirty="0">
                <a:latin typeface="BIZ UDPゴシック" panose="020B0400000000000000" pitchFamily="50" charset="-128"/>
                <a:ea typeface="BIZ UDPゴシック" panose="020B0400000000000000" pitchFamily="50" charset="-128"/>
              </a:rPr>
              <a:t>2027</a:t>
            </a:r>
            <a:r>
              <a:rPr kumimoji="1" lang="ja-JP" altLang="en-US" sz="1600" dirty="0">
                <a:latin typeface="BIZ UDPゴシック" panose="020B0400000000000000" pitchFamily="50" charset="-128"/>
                <a:ea typeface="BIZ UDPゴシック" panose="020B0400000000000000" pitchFamily="50" charset="-128"/>
              </a:rPr>
              <a:t>年春に実施予定です。また日独青少年相互交流計画は次回</a:t>
            </a:r>
            <a:r>
              <a:rPr kumimoji="1" lang="en-US" altLang="ja-JP" sz="1600" dirty="0">
                <a:latin typeface="BIZ UDPゴシック" panose="020B0400000000000000" pitchFamily="50" charset="-128"/>
                <a:ea typeface="BIZ UDPゴシック" panose="020B0400000000000000" pitchFamily="50" charset="-128"/>
              </a:rPr>
              <a:t>2026</a:t>
            </a:r>
            <a:r>
              <a:rPr kumimoji="1" lang="ja-JP" altLang="en-US" sz="1600" dirty="0">
                <a:latin typeface="BIZ UDPゴシック" panose="020B0400000000000000" pitchFamily="50" charset="-128"/>
                <a:ea typeface="BIZ UDPゴシック" panose="020B0400000000000000" pitchFamily="50" charset="-128"/>
              </a:rPr>
              <a:t>年秋にドイツ団が来日予定です。彼らの日本での滞在がより充実したものとなるよう、ご援助いただければと考えています。</a:t>
            </a:r>
            <a:endParaRPr kumimoji="1" lang="en-US" altLang="ja-JP" sz="1600" dirty="0">
              <a:latin typeface="BIZ UDPゴシック" panose="020B0400000000000000" pitchFamily="50" charset="-128"/>
              <a:ea typeface="BIZ UDPゴシック" panose="020B0400000000000000" pitchFamily="50" charset="-128"/>
            </a:endParaRPr>
          </a:p>
          <a:p>
            <a:pPr marL="0" indent="0">
              <a:buNone/>
            </a:pPr>
            <a:r>
              <a:rPr kumimoji="1" lang="ja-JP" altLang="en-US" sz="1600" dirty="0">
                <a:latin typeface="BIZ UDPゴシック" panose="020B0400000000000000" pitchFamily="50" charset="-128"/>
                <a:ea typeface="BIZ UDPゴシック" panose="020B0400000000000000" pitchFamily="50" charset="-128"/>
              </a:rPr>
              <a:t>　本事業の主旨をご理解の上、ご協賛を賜りたくお願い申し上げる次第です。</a:t>
            </a:r>
            <a:endParaRPr kumimoji="1" lang="en-US" altLang="ja-JP" sz="1600" dirty="0">
              <a:latin typeface="BIZ UDPゴシック" panose="020B0400000000000000" pitchFamily="50" charset="-128"/>
              <a:ea typeface="BIZ UDPゴシック" panose="020B0400000000000000" pitchFamily="50" charset="-128"/>
            </a:endParaRPr>
          </a:p>
          <a:p>
            <a:pPr marL="0" indent="0">
              <a:buNone/>
            </a:pPr>
            <a:endParaRPr kumimoji="1" lang="en-US" altLang="ja-JP" sz="1600" dirty="0">
              <a:latin typeface="BIZ UDPゴシック" panose="020B0400000000000000" pitchFamily="50" charset="-128"/>
              <a:ea typeface="BIZ UDPゴシック" panose="020B0400000000000000" pitchFamily="50" charset="-128"/>
            </a:endParaRPr>
          </a:p>
          <a:p>
            <a:pPr marL="0" indent="0">
              <a:buNone/>
            </a:pPr>
            <a:r>
              <a:rPr kumimoji="1" lang="ja-JP" altLang="en-US" sz="1600" dirty="0">
                <a:latin typeface="BIZ UDPゴシック" panose="020B0400000000000000" pitchFamily="50" charset="-128"/>
                <a:ea typeface="BIZ UDPゴシック" panose="020B0400000000000000" pitchFamily="50" charset="-128"/>
              </a:rPr>
              <a:t>協賛金額：１口１万円</a:t>
            </a:r>
            <a:endParaRPr kumimoji="1" lang="en-US" altLang="ja-JP" sz="1600" dirty="0">
              <a:latin typeface="BIZ UDPゴシック" panose="020B0400000000000000" pitchFamily="50" charset="-128"/>
              <a:ea typeface="BIZ UDPゴシック" panose="020B0400000000000000" pitchFamily="50" charset="-128"/>
            </a:endParaRPr>
          </a:p>
          <a:p>
            <a:pPr marL="0" indent="0">
              <a:buNone/>
            </a:pPr>
            <a:r>
              <a:rPr kumimoji="1" lang="ja-JP" altLang="en-US" sz="1600" dirty="0">
                <a:latin typeface="BIZ UDPゴシック" panose="020B0400000000000000" pitchFamily="50" charset="-128"/>
                <a:ea typeface="BIZ UDPゴシック" panose="020B0400000000000000" pitchFamily="50" charset="-128"/>
              </a:rPr>
              <a:t>納入方法：銀行振り込み（ご連絡頂きました際にお知らせいたします）</a:t>
            </a:r>
            <a:endParaRPr kumimoji="1" lang="en-US" altLang="ja-JP" sz="1600" dirty="0">
              <a:latin typeface="BIZ UDPゴシック" panose="020B0400000000000000" pitchFamily="50" charset="-128"/>
              <a:ea typeface="BIZ UDPゴシック" panose="020B0400000000000000" pitchFamily="50" charset="-128"/>
            </a:endParaRPr>
          </a:p>
          <a:p>
            <a:pPr marL="0" indent="0">
              <a:buNone/>
            </a:pPr>
            <a:r>
              <a:rPr kumimoji="1" lang="ja-JP" altLang="en-US" sz="1600" dirty="0">
                <a:latin typeface="BIZ UDPゴシック" panose="020B0400000000000000" pitchFamily="50" charset="-128"/>
                <a:ea typeface="BIZ UDPゴシック" panose="020B0400000000000000" pitchFamily="50" charset="-128"/>
              </a:rPr>
              <a:t>使途：プログラム費や受け入れ費用・プログラム運営費用等として活用させて頂きます</a:t>
            </a:r>
            <a:endParaRPr kumimoji="1" lang="en-US" altLang="ja-JP" sz="1600" dirty="0">
              <a:latin typeface="BIZ UDPゴシック" panose="020B0400000000000000" pitchFamily="50" charset="-128"/>
              <a:ea typeface="BIZ UDPゴシック" panose="020B0400000000000000" pitchFamily="50" charset="-128"/>
            </a:endParaRPr>
          </a:p>
          <a:p>
            <a:pPr marL="0" indent="0">
              <a:buNone/>
            </a:pPr>
            <a:endParaRPr kumimoji="1" lang="en-US" altLang="ja-JP" sz="1600" dirty="0">
              <a:latin typeface="BIZ UDPゴシック" panose="020B0400000000000000" pitchFamily="50" charset="-128"/>
              <a:ea typeface="BIZ UDPゴシック" panose="020B0400000000000000" pitchFamily="50" charset="-128"/>
            </a:endParaRPr>
          </a:p>
          <a:p>
            <a:pPr marL="0" indent="0">
              <a:buNone/>
            </a:pPr>
            <a:r>
              <a:rPr kumimoji="1" lang="ja-JP" altLang="en-US" sz="1600" dirty="0">
                <a:latin typeface="BIZ UDPゴシック" panose="020B0400000000000000" pitchFamily="50" charset="-128"/>
                <a:ea typeface="BIZ UDPゴシック" panose="020B0400000000000000" pitchFamily="50" charset="-128"/>
              </a:rPr>
              <a:t>協賛いただいた場合、一口につき一種類の資料配布と当団体機関紙の報告欄に御社企業名を掲載させていただきます。</a:t>
            </a:r>
            <a:endParaRPr kumimoji="1" lang="en-US" altLang="ja-JP" sz="1600" dirty="0">
              <a:latin typeface="BIZ UDPゴシック" panose="020B0400000000000000" pitchFamily="50" charset="-128"/>
              <a:ea typeface="BIZ UDPゴシック" panose="020B0400000000000000" pitchFamily="50" charset="-128"/>
            </a:endParaRPr>
          </a:p>
          <a:p>
            <a:pPr marL="0" indent="0">
              <a:buNone/>
            </a:pPr>
            <a:r>
              <a:rPr kumimoji="1" lang="en-US" altLang="ja-JP" sz="1600" dirty="0">
                <a:solidFill>
                  <a:schemeClr val="tx1"/>
                </a:solidFill>
                <a:latin typeface="BIZ UDPゴシック" panose="020B0400000000000000" pitchFamily="50" charset="-128"/>
                <a:ea typeface="BIZ UDPゴシック" panose="020B0400000000000000" pitchFamily="50" charset="-128"/>
              </a:rPr>
              <a:t>※</a:t>
            </a:r>
            <a:r>
              <a:rPr kumimoji="1" lang="ja-JP" altLang="en-US" sz="1600" dirty="0">
                <a:solidFill>
                  <a:schemeClr val="tx1"/>
                </a:solidFill>
                <a:latin typeface="BIZ UDPゴシック" panose="020B0400000000000000" pitchFamily="50" charset="-128"/>
                <a:ea typeface="BIZ UDPゴシック" panose="020B0400000000000000" pitchFamily="50" charset="-128"/>
              </a:rPr>
              <a:t>ハーモニィセンターへのご寄附は税制上の優遇措置を受けることができます。</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marL="0" indent="0">
              <a:buNone/>
            </a:pPr>
            <a:r>
              <a:rPr kumimoji="1" lang="ja-JP" altLang="en-US" sz="1600" dirty="0">
                <a:latin typeface="BIZ UDPゴシック" panose="020B0400000000000000" pitchFamily="50" charset="-128"/>
                <a:ea typeface="BIZ UDPゴシック" panose="020B0400000000000000" pitchFamily="50" charset="-128"/>
              </a:rPr>
              <a:t>問い合わせ先：公益財団法人ハーモニィセンター　担当：山本直輝</a:t>
            </a:r>
            <a:endParaRPr kumimoji="1" lang="en-US" altLang="ja-JP" sz="1600" dirty="0">
              <a:latin typeface="BIZ UDPゴシック" panose="020B0400000000000000" pitchFamily="50" charset="-128"/>
              <a:ea typeface="BIZ UDPゴシック" panose="020B0400000000000000" pitchFamily="50" charset="-128"/>
            </a:endParaRPr>
          </a:p>
          <a:p>
            <a:pPr marL="0" indent="0">
              <a:buNone/>
            </a:pPr>
            <a:r>
              <a:rPr kumimoji="1" lang="en-US" altLang="ja-JP" sz="1600" dirty="0">
                <a:latin typeface="BIZ UDPゴシック" panose="020B0400000000000000" pitchFamily="50" charset="-128"/>
                <a:ea typeface="BIZ UDPゴシック" panose="020B0400000000000000" pitchFamily="50" charset="-128"/>
              </a:rPr>
              <a:t>Mail</a:t>
            </a:r>
            <a:r>
              <a:rPr kumimoji="1" lang="ja-JP" altLang="en-US" sz="1600" dirty="0">
                <a:latin typeface="BIZ UDPゴシック" panose="020B0400000000000000" pitchFamily="50" charset="-128"/>
                <a:ea typeface="BIZ UDPゴシック" panose="020B0400000000000000" pitchFamily="50" charset="-128"/>
              </a:rPr>
              <a:t>：</a:t>
            </a:r>
            <a:r>
              <a:rPr kumimoji="1" lang="en-US" altLang="ja-JP" sz="1600" dirty="0">
                <a:latin typeface="BIZ UDPゴシック" panose="020B0400000000000000" pitchFamily="50" charset="-128"/>
                <a:ea typeface="BIZ UDPゴシック" panose="020B0400000000000000" pitchFamily="50" charset="-128"/>
                <a:hlinkClick r:id="rId2"/>
              </a:rPr>
              <a:t>naoki.yamamoto@harmonycenter.or.jp</a:t>
            </a:r>
            <a:r>
              <a:rPr kumimoji="1" lang="en-US" altLang="ja-JP" sz="1600" dirty="0">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a:t>
            </a:r>
            <a:r>
              <a:rPr kumimoji="1" lang="en-US" altLang="ja-JP" sz="1600" dirty="0">
                <a:latin typeface="BIZ UDPゴシック" panose="020B0400000000000000" pitchFamily="50" charset="-128"/>
                <a:ea typeface="BIZ UDPゴシック" panose="020B0400000000000000" pitchFamily="50" charset="-128"/>
              </a:rPr>
              <a:t>03-3469-7691</a:t>
            </a:r>
          </a:p>
        </p:txBody>
      </p:sp>
    </p:spTree>
    <p:extLst>
      <p:ext uri="{BB962C8B-B14F-4D97-AF65-F5344CB8AC3E}">
        <p14:creationId xmlns:p14="http://schemas.microsoft.com/office/powerpoint/2010/main" val="2679455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331648" cy="1978172"/>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36649" y="488969"/>
                  <a:pt x="9316893" y="491390"/>
                </a:cubicBezTo>
                <a:cubicBezTo>
                  <a:pt x="9298834" y="504511"/>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79948" y="576062"/>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407128" y="961344"/>
                </a:lnTo>
                <a:lnTo>
                  <a:pt x="8380548" y="987916"/>
                </a:lnTo>
                <a:lnTo>
                  <a:pt x="8379462" y="987106"/>
                </a:lnTo>
                <a:cubicBezTo>
                  <a:pt x="8376507" y="985864"/>
                  <a:pt x="8373362" y="986042"/>
                  <a:pt x="8369725" y="989186"/>
                </a:cubicBezTo>
                <a:cubicBezTo>
                  <a:pt x="8357221" y="990792"/>
                  <a:pt x="8319237" y="991089"/>
                  <a:pt x="8304438" y="996739"/>
                </a:cubicBezTo>
                <a:cubicBezTo>
                  <a:pt x="8297193" y="1005683"/>
                  <a:pt x="8289328" y="1014568"/>
                  <a:pt x="8280929" y="1023089"/>
                </a:cubicBezTo>
                <a:lnTo>
                  <a:pt x="8275760" y="1027772"/>
                </a:lnTo>
                <a:lnTo>
                  <a:pt x="8275478" y="1027605"/>
                </a:lnTo>
                <a:cubicBezTo>
                  <a:pt x="8273970" y="1028076"/>
                  <a:pt x="8272124" y="1029408"/>
                  <a:pt x="8269666"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43525" y="1179064"/>
                </a:lnTo>
                <a:lnTo>
                  <a:pt x="7685942" y="1233723"/>
                </a:lnTo>
                <a:lnTo>
                  <a:pt x="7586920" y="1261888"/>
                </a:lnTo>
                <a:cubicBezTo>
                  <a:pt x="7556723" y="1298911"/>
                  <a:pt x="7489186" y="1249860"/>
                  <a:pt x="7486100" y="1292563"/>
                </a:cubicBezTo>
                <a:cubicBezTo>
                  <a:pt x="7454875" y="1308356"/>
                  <a:pt x="7449202" y="1300366"/>
                  <a:pt x="7407190" y="1314737"/>
                </a:cubicBezTo>
                <a:cubicBezTo>
                  <a:pt x="7368386" y="1364011"/>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23400" y="1671703"/>
                  <a:pt x="5529437" y="1636968"/>
                </a:cubicBezTo>
                <a:cubicBezTo>
                  <a:pt x="5500069" y="1636638"/>
                  <a:pt x="5481558" y="1636672"/>
                  <a:pt x="5440853" y="1657958"/>
                </a:cubicBezTo>
                <a:cubicBezTo>
                  <a:pt x="5340428" y="1673293"/>
                  <a:pt x="5074771" y="1739921"/>
                  <a:pt x="4945936" y="1713743"/>
                </a:cubicBezTo>
                <a:cubicBezTo>
                  <a:pt x="4914142" y="1717597"/>
                  <a:pt x="4837317" y="1726609"/>
                  <a:pt x="4818446" y="1726895"/>
                </a:cubicBezTo>
                <a:lnTo>
                  <a:pt x="4813657" y="1730706"/>
                </a:lnTo>
                <a:lnTo>
                  <a:pt x="4759058" y="1766533"/>
                </a:lnTo>
                <a:cubicBezTo>
                  <a:pt x="4747481" y="1770744"/>
                  <a:pt x="4734604" y="1772921"/>
                  <a:pt x="4719749" y="1771811"/>
                </a:cubicBezTo>
                <a:cubicBezTo>
                  <a:pt x="4667035" y="1745585"/>
                  <a:pt x="4634134" y="1775931"/>
                  <a:pt x="4568686" y="1786141"/>
                </a:cubicBezTo>
                <a:cubicBezTo>
                  <a:pt x="4544667" y="1777910"/>
                  <a:pt x="4432547" y="1778168"/>
                  <a:pt x="4418751" y="1796932"/>
                </a:cubicBezTo>
                <a:cubicBezTo>
                  <a:pt x="4403360" y="1801488"/>
                  <a:pt x="4385278" y="1795746"/>
                  <a:pt x="4378377" y="1815528"/>
                </a:cubicBezTo>
                <a:cubicBezTo>
                  <a:pt x="4366870" y="1839461"/>
                  <a:pt x="4312575" y="1805339"/>
                  <a:pt x="4320575" y="1832722"/>
                </a:cubicBezTo>
                <a:cubicBezTo>
                  <a:pt x="4282030" y="1809397"/>
                  <a:pt x="4252210" y="1859755"/>
                  <a:pt x="4220200" y="1873173"/>
                </a:cubicBezTo>
                <a:cubicBezTo>
                  <a:pt x="4189784" y="1872580"/>
                  <a:pt x="4175475" y="1885756"/>
                  <a:pt x="4105361" y="1894711"/>
                </a:cubicBezTo>
                <a:cubicBezTo>
                  <a:pt x="4071894" y="1867524"/>
                  <a:pt x="4035294" y="1916372"/>
                  <a:pt x="3973223" y="1881015"/>
                </a:cubicBezTo>
                <a:cubicBezTo>
                  <a:pt x="3971330" y="1884974"/>
                  <a:pt x="3952843" y="1881390"/>
                  <a:pt x="3900992" y="1880603"/>
                </a:cubicBezTo>
                <a:cubicBezTo>
                  <a:pt x="3849141" y="1879815"/>
                  <a:pt x="3740259" y="1879432"/>
                  <a:pt x="3662119" y="1876289"/>
                </a:cubicBezTo>
                <a:cubicBezTo>
                  <a:pt x="3573420" y="1876991"/>
                  <a:pt x="3613412" y="1915150"/>
                  <a:pt x="3496919" y="1873180"/>
                </a:cubicBezTo>
                <a:cubicBezTo>
                  <a:pt x="3488062" y="1895719"/>
                  <a:pt x="3474293" y="1897950"/>
                  <a:pt x="3449433" y="1889681"/>
                </a:cubicBezTo>
                <a:cubicBezTo>
                  <a:pt x="3406553" y="1891629"/>
                  <a:pt x="3417350" y="1945453"/>
                  <a:pt x="3369766" y="1916653"/>
                </a:cubicBezTo>
                <a:cubicBezTo>
                  <a:pt x="3338805" y="1929531"/>
                  <a:pt x="3310151" y="1915620"/>
                  <a:pt x="3290336" y="1925039"/>
                </a:cubicBezTo>
                <a:lnTo>
                  <a:pt x="3224897" y="1943733"/>
                </a:lnTo>
                <a:cubicBezTo>
                  <a:pt x="3188693" y="1949271"/>
                  <a:pt x="3178540" y="1909145"/>
                  <a:pt x="3161463" y="1946591"/>
                </a:cubicBezTo>
                <a:lnTo>
                  <a:pt x="3157504" y="1957276"/>
                </a:lnTo>
                <a:lnTo>
                  <a:pt x="3115176" y="1943459"/>
                </a:lnTo>
                <a:cubicBezTo>
                  <a:pt x="3095397" y="1937281"/>
                  <a:pt x="3080878" y="1929976"/>
                  <a:pt x="3038835" y="1920210"/>
                </a:cubicBezTo>
                <a:cubicBezTo>
                  <a:pt x="3011900" y="1947086"/>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1037" y="1967486"/>
                  <a:pt x="2001803" y="1954594"/>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391573" y="1790862"/>
                  <a:pt x="1332568" y="1793149"/>
                </a:cubicBezTo>
                <a:cubicBezTo>
                  <a:pt x="1236287" y="1833446"/>
                  <a:pt x="1335185" y="1756546"/>
                  <a:pt x="1186881" y="1768613"/>
                </a:cubicBezTo>
                <a:cubicBezTo>
                  <a:pt x="1178443" y="1775469"/>
                  <a:pt x="1160576" y="1767918"/>
                  <a:pt x="1162595" y="1758337"/>
                </a:cubicBezTo>
                <a:cubicBezTo>
                  <a:pt x="1153167" y="1761117"/>
                  <a:pt x="1130472" y="1779083"/>
                  <a:pt x="1128523" y="1763621"/>
                </a:cubicBezTo>
                <a:cubicBezTo>
                  <a:pt x="1081415" y="1760756"/>
                  <a:pt x="1034361" y="1768718"/>
                  <a:pt x="991903" y="1786741"/>
                </a:cubicBezTo>
                <a:cubicBezTo>
                  <a:pt x="966383" y="1781126"/>
                  <a:pt x="949501" y="1831241"/>
                  <a:pt x="883960" y="1822386"/>
                </a:cubicBezTo>
                <a:cubicBezTo>
                  <a:pt x="831931" y="1790865"/>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タイトル 1">
            <a:extLst>
              <a:ext uri="{FF2B5EF4-FFF2-40B4-BE49-F238E27FC236}">
                <a16:creationId xmlns:a16="http://schemas.microsoft.com/office/drawing/2014/main" id="{CEB405EF-6709-48FB-9B1A-563AFBFC5975}"/>
              </a:ext>
            </a:extLst>
          </p:cNvPr>
          <p:cNvSpPr>
            <a:spLocks noGrp="1"/>
          </p:cNvSpPr>
          <p:nvPr>
            <p:ph type="title"/>
          </p:nvPr>
        </p:nvSpPr>
        <p:spPr>
          <a:xfrm>
            <a:off x="1190698" y="239540"/>
            <a:ext cx="9810604" cy="1216024"/>
          </a:xfrm>
        </p:spPr>
        <p:txBody>
          <a:bodyPr>
            <a:normAutofit/>
          </a:bodyPr>
          <a:lstStyle/>
          <a:p>
            <a:r>
              <a:rPr lang="ja-JP" altLang="en-US" b="1" dirty="0">
                <a:solidFill>
                  <a:srgbClr val="FFC000"/>
                </a:solidFill>
                <a:latin typeface="BIZ UDPゴシック" panose="020B0400000000000000" pitchFamily="50" charset="-128"/>
                <a:ea typeface="BIZ UDPゴシック" panose="020B0400000000000000" pitchFamily="50" charset="-128"/>
              </a:rPr>
              <a:t>交流を今後も継続するためにご協賛お願いいたします！</a:t>
            </a:r>
            <a:endParaRPr kumimoji="1" lang="ja-JP" altLang="en-US" b="1" dirty="0">
              <a:solidFill>
                <a:srgbClr val="FFC000"/>
              </a:solidFill>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281D1BBE-DC80-43B6-BA44-65358B907F81}"/>
              </a:ext>
            </a:extLst>
          </p:cNvPr>
          <p:cNvSpPr>
            <a:spLocks noGrp="1"/>
          </p:cNvSpPr>
          <p:nvPr>
            <p:ph idx="1"/>
          </p:nvPr>
        </p:nvSpPr>
        <p:spPr>
          <a:xfrm>
            <a:off x="588936" y="1266092"/>
            <a:ext cx="6014534" cy="3837581"/>
          </a:xfrm>
        </p:spPr>
        <p:txBody>
          <a:bodyPr>
            <a:noAutofit/>
          </a:bodyPr>
          <a:lstStyle/>
          <a:p>
            <a:pPr marL="0" indent="0">
              <a:lnSpc>
                <a:spcPct val="120000"/>
              </a:lnSpc>
              <a:buNone/>
            </a:pPr>
            <a:r>
              <a:rPr kumimoji="1" lang="ja-JP" altLang="en-US" sz="1600" b="1" dirty="0">
                <a:latin typeface="BIZ UDPゴシック" panose="020B0400000000000000" pitchFamily="50" charset="-128"/>
                <a:ea typeface="BIZ UDPゴシック" panose="020B0400000000000000" pitchFamily="50" charset="-128"/>
              </a:rPr>
              <a:t>ハーモニィセンターでは２つのドイツとの交流計画を行っています！</a:t>
            </a:r>
            <a:endParaRPr kumimoji="1" lang="en-US" altLang="ja-JP" sz="1600" b="1" dirty="0">
              <a:latin typeface="BIZ UDPゴシック" panose="020B0400000000000000" pitchFamily="50" charset="-128"/>
              <a:ea typeface="BIZ UDPゴシック" panose="020B0400000000000000" pitchFamily="50" charset="-128"/>
            </a:endParaRPr>
          </a:p>
          <a:p>
            <a:pPr marL="0" indent="0" algn="just">
              <a:lnSpc>
                <a:spcPct val="120000"/>
              </a:lnSpc>
              <a:buNone/>
            </a:pPr>
            <a:r>
              <a:rPr kumimoji="1" lang="ja-JP" altLang="en-US" sz="1400" dirty="0">
                <a:latin typeface="BIZ UDPゴシック" panose="020B0400000000000000" pitchFamily="50" charset="-128"/>
                <a:ea typeface="BIZ UDPゴシック" panose="020B0400000000000000" pitchFamily="50" charset="-128"/>
              </a:rPr>
              <a:t>　</a:t>
            </a:r>
            <a:r>
              <a:rPr kumimoji="1" lang="en-US" altLang="ja-JP" sz="1400" dirty="0">
                <a:latin typeface="BIZ UDPゴシック" panose="020B0400000000000000" pitchFamily="50" charset="-128"/>
                <a:ea typeface="BIZ UDPゴシック" panose="020B0400000000000000" pitchFamily="50" charset="-128"/>
              </a:rPr>
              <a:t>1990</a:t>
            </a:r>
            <a:r>
              <a:rPr kumimoji="1" lang="ja-JP" altLang="en-US" sz="1400" dirty="0">
                <a:latin typeface="BIZ UDPゴシック" panose="020B0400000000000000" pitchFamily="50" charset="-128"/>
                <a:ea typeface="BIZ UDPゴシック" panose="020B0400000000000000" pitchFamily="50" charset="-128"/>
              </a:rPr>
              <a:t>年から実施している「日独青少年相互交流計画」は、コロナ禍でもオンラインで交流を絶やすことなく続け、</a:t>
            </a:r>
            <a:r>
              <a:rPr kumimoji="1" lang="en-US" altLang="ja-JP" sz="1400" dirty="0">
                <a:latin typeface="BIZ UDPゴシック" panose="020B0400000000000000" pitchFamily="50" charset="-128"/>
                <a:ea typeface="BIZ UDPゴシック" panose="020B0400000000000000" pitchFamily="50" charset="-128"/>
              </a:rPr>
              <a:t>2024</a:t>
            </a:r>
            <a:r>
              <a:rPr kumimoji="1" lang="ja-JP" altLang="en-US" sz="1400" dirty="0">
                <a:latin typeface="BIZ UDPゴシック" panose="020B0400000000000000" pitchFamily="50" charset="-128"/>
                <a:ea typeface="BIZ UDPゴシック" panose="020B0400000000000000" pitchFamily="50" charset="-128"/>
              </a:rPr>
              <a:t>年のドイツ団来日から再開し、</a:t>
            </a:r>
            <a:r>
              <a:rPr kumimoji="1" lang="en-US" altLang="ja-JP" sz="1400" dirty="0">
                <a:latin typeface="BIZ UDPゴシック" panose="020B0400000000000000" pitchFamily="50" charset="-128"/>
                <a:ea typeface="BIZ UDPゴシック" panose="020B0400000000000000" pitchFamily="50" charset="-128"/>
              </a:rPr>
              <a:t>202</a:t>
            </a:r>
            <a:r>
              <a:rPr kumimoji="1" lang="ja-JP" altLang="en-US" sz="1400" dirty="0">
                <a:latin typeface="BIZ UDPゴシック" panose="020B0400000000000000" pitchFamily="50" charset="-128"/>
                <a:ea typeface="BIZ UDPゴシック" panose="020B0400000000000000" pitchFamily="50" charset="-128"/>
              </a:rPr>
              <a:t>５年は日本団</a:t>
            </a:r>
            <a:r>
              <a:rPr kumimoji="1" lang="en-US" altLang="ja-JP" sz="1400" dirty="0">
                <a:latin typeface="BIZ UDPゴシック" panose="020B0400000000000000" pitchFamily="50" charset="-128"/>
                <a:ea typeface="BIZ UDPゴシック" panose="020B0400000000000000" pitchFamily="50" charset="-128"/>
              </a:rPr>
              <a:t>15</a:t>
            </a:r>
            <a:r>
              <a:rPr kumimoji="1" lang="ja-JP" altLang="en-US" sz="1400" dirty="0">
                <a:latin typeface="BIZ UDPゴシック" panose="020B0400000000000000" pitchFamily="50" charset="-128"/>
                <a:ea typeface="BIZ UDPゴシック" panose="020B0400000000000000" pitchFamily="50" charset="-128"/>
              </a:rPr>
              <a:t>名が渡独予定です！（</a:t>
            </a:r>
            <a:r>
              <a:rPr kumimoji="1" lang="en-US" altLang="ja-JP" sz="1400" dirty="0">
                <a:latin typeface="BIZ UDPゴシック" panose="020B0400000000000000" pitchFamily="50" charset="-128"/>
                <a:ea typeface="BIZ UDPゴシック" panose="020B0400000000000000" pitchFamily="50" charset="-128"/>
              </a:rPr>
              <a:t>8/11</a:t>
            </a:r>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dirty="0">
                <a:latin typeface="BIZ UDPゴシック" panose="020B0400000000000000" pitchFamily="50" charset="-128"/>
                <a:ea typeface="BIZ UDPゴシック" panose="020B0400000000000000" pitchFamily="50" charset="-128"/>
              </a:rPr>
              <a:t>25</a:t>
            </a:r>
            <a:r>
              <a:rPr kumimoji="1" lang="ja-JP" altLang="en-US" sz="1400" dirty="0">
                <a:latin typeface="BIZ UDPゴシック" panose="020B0400000000000000" pitchFamily="50" charset="-128"/>
                <a:ea typeface="BIZ UDPゴシック" panose="020B0400000000000000" pitchFamily="50" charset="-128"/>
              </a:rPr>
              <a:t>）　　</a:t>
            </a:r>
            <a:endParaRPr kumimoji="1" lang="en-US" altLang="ja-JP" sz="1400" dirty="0">
              <a:latin typeface="BIZ UDPゴシック" panose="020B0400000000000000" pitchFamily="50" charset="-128"/>
              <a:ea typeface="BIZ UDPゴシック" panose="020B0400000000000000" pitchFamily="50" charset="-128"/>
            </a:endParaRPr>
          </a:p>
          <a:p>
            <a:pPr marL="0" indent="0" algn="just">
              <a:lnSpc>
                <a:spcPct val="120000"/>
              </a:lnSpc>
              <a:buNone/>
            </a:pPr>
            <a:r>
              <a:rPr kumimoji="1" lang="ja-JP" altLang="en-US" sz="1400" dirty="0">
                <a:latin typeface="BIZ UDPゴシック" panose="020B0400000000000000" pitchFamily="50" charset="-128"/>
                <a:ea typeface="BIZ UDPゴシック" panose="020B0400000000000000" pitchFamily="50" charset="-128"/>
              </a:rPr>
              <a:t>　</a:t>
            </a:r>
            <a:r>
              <a:rPr kumimoji="1" lang="ja-JP" altLang="en-US" sz="1400" dirty="0">
                <a:solidFill>
                  <a:schemeClr val="tx1"/>
                </a:solidFill>
                <a:latin typeface="BIZ UDPゴシック" panose="020B0400000000000000" pitchFamily="50" charset="-128"/>
                <a:ea typeface="BIZ UDPゴシック" panose="020B0400000000000000" pitchFamily="50" charset="-128"/>
              </a:rPr>
              <a:t>本計画では、訪問先滞在中の経費（宿泊費・食費・移動費</a:t>
            </a:r>
            <a:r>
              <a:rPr kumimoji="1" lang="en-US" altLang="ja-JP" sz="1400" dirty="0" err="1">
                <a:solidFill>
                  <a:schemeClr val="tx1"/>
                </a:solidFill>
                <a:latin typeface="BIZ UDPゴシック" panose="020B0400000000000000" pitchFamily="50" charset="-128"/>
                <a:ea typeface="BIZ UDPゴシック" panose="020B0400000000000000" pitchFamily="50" charset="-128"/>
              </a:rPr>
              <a:t>etc</a:t>
            </a:r>
            <a:r>
              <a:rPr kumimoji="1" lang="ja-JP" altLang="en-US" sz="1400" dirty="0">
                <a:solidFill>
                  <a:schemeClr val="tx1"/>
                </a:solidFill>
                <a:latin typeface="BIZ UDPゴシック" panose="020B0400000000000000" pitchFamily="50" charset="-128"/>
                <a:ea typeface="BIZ UDPゴシック" panose="020B0400000000000000" pitchFamily="50" charset="-128"/>
              </a:rPr>
              <a:t>）を受入側が全て負担し、現状その多くは受入団体の持ち出しとなっています。</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0" indent="0" algn="just">
              <a:lnSpc>
                <a:spcPct val="120000"/>
              </a:lnSpc>
              <a:buNone/>
            </a:pPr>
            <a:r>
              <a:rPr kumimoji="1" lang="ja-JP" altLang="en-US" sz="1400" dirty="0">
                <a:solidFill>
                  <a:schemeClr val="tx1"/>
                </a:solidFill>
                <a:latin typeface="BIZ UDPゴシック" panose="020B0400000000000000" pitchFamily="50" charset="-128"/>
                <a:ea typeface="BIZ UDPゴシック" panose="020B0400000000000000" pitchFamily="50" charset="-128"/>
              </a:rPr>
              <a:t>また</a:t>
            </a:r>
            <a:r>
              <a:rPr kumimoji="1" lang="en-US" altLang="ja-JP" sz="1400" dirty="0">
                <a:solidFill>
                  <a:schemeClr val="tx1"/>
                </a:solidFill>
                <a:latin typeface="BIZ UDPゴシック" panose="020B0400000000000000" pitchFamily="50" charset="-128"/>
                <a:ea typeface="BIZ UDPゴシック" panose="020B0400000000000000" pitchFamily="50" charset="-128"/>
              </a:rPr>
              <a:t>2012</a:t>
            </a:r>
            <a:r>
              <a:rPr kumimoji="1" lang="ja-JP" altLang="en-US" sz="1400" dirty="0">
                <a:solidFill>
                  <a:schemeClr val="tx1"/>
                </a:solidFill>
                <a:latin typeface="BIZ UDPゴシック" panose="020B0400000000000000" pitchFamily="50" charset="-128"/>
                <a:ea typeface="BIZ UDPゴシック" panose="020B0400000000000000" pitchFamily="50" charset="-128"/>
              </a:rPr>
              <a:t>年からは本場ドイツの軽乗を学ぼうと「日独乗馬交流」を実施。こちらもコロナ禍での中断を経て、</a:t>
            </a:r>
            <a:r>
              <a:rPr kumimoji="1" lang="en-US" altLang="ja-JP" sz="1400" dirty="0">
                <a:solidFill>
                  <a:schemeClr val="tx1"/>
                </a:solidFill>
                <a:latin typeface="BIZ UDPゴシック" panose="020B0400000000000000" pitchFamily="50" charset="-128"/>
                <a:ea typeface="BIZ UDPゴシック" panose="020B0400000000000000" pitchFamily="50" charset="-128"/>
              </a:rPr>
              <a:t>2025</a:t>
            </a:r>
            <a:r>
              <a:rPr kumimoji="1" lang="ja-JP" altLang="en-US" sz="1400" dirty="0">
                <a:solidFill>
                  <a:schemeClr val="tx1"/>
                </a:solidFill>
                <a:latin typeface="BIZ UDPゴシック" panose="020B0400000000000000" pitchFamily="50" charset="-128"/>
                <a:ea typeface="BIZ UDPゴシック" panose="020B0400000000000000" pitchFamily="50" charset="-128"/>
              </a:rPr>
              <a:t>年に助成金を一部活用し実施しました。</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0" indent="0" algn="just">
              <a:lnSpc>
                <a:spcPct val="120000"/>
              </a:lnSpc>
              <a:buNone/>
            </a:pPr>
            <a:r>
              <a:rPr kumimoji="1" lang="ja-JP" altLang="en-US" sz="1400" dirty="0">
                <a:solidFill>
                  <a:schemeClr val="tx1"/>
                </a:solidFill>
                <a:latin typeface="BIZ UDPゴシック" panose="020B0400000000000000" pitchFamily="50" charset="-128"/>
                <a:ea typeface="BIZ UDPゴシック" panose="020B0400000000000000" pitchFamily="50" charset="-128"/>
              </a:rPr>
              <a:t>　今後の青少年交流の受け入れ費用として、そして今後もこの２つの事業を継続して行えるようご協賛・ご支援頂ければと思います。</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pic>
        <p:nvPicPr>
          <p:cNvPr id="5" name="図 4" descr="屋外, 建物, 人, グループ が含まれている画像&#10;&#10;自動的に生成された説明">
            <a:extLst>
              <a:ext uri="{FF2B5EF4-FFF2-40B4-BE49-F238E27FC236}">
                <a16:creationId xmlns:a16="http://schemas.microsoft.com/office/drawing/2014/main" id="{6EEAE44C-B6B6-1098-B0A2-8EF1A20B05E9}"/>
              </a:ext>
            </a:extLst>
          </p:cNvPr>
          <p:cNvPicPr>
            <a:picLocks noChangeAspect="1"/>
          </p:cNvPicPr>
          <p:nvPr/>
        </p:nvPicPr>
        <p:blipFill rotWithShape="1">
          <a:blip r:embed="rId3"/>
          <a:srcRect t="228" r="5" b="5"/>
          <a:stretch/>
        </p:blipFill>
        <p:spPr>
          <a:xfrm>
            <a:off x="8429511" y="1237532"/>
            <a:ext cx="3270818" cy="2178293"/>
          </a:xfrm>
          <a:prstGeom prst="rect">
            <a:avLst/>
          </a:prstGeom>
        </p:spPr>
      </p:pic>
      <p:sp>
        <p:nvSpPr>
          <p:cNvPr id="35" name="Freeform: Shape 34">
            <a:extLst>
              <a:ext uri="{FF2B5EF4-FFF2-40B4-BE49-F238E27FC236}">
                <a16:creationId xmlns:a16="http://schemas.microsoft.com/office/drawing/2014/main" id="{C64E267B-3F5A-4357-9E7F-C5FBE5D3B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0426" y="5902730"/>
            <a:ext cx="5741575" cy="955271"/>
          </a:xfrm>
          <a:custGeom>
            <a:avLst/>
            <a:gdLst>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791651 w 5741575"/>
              <a:gd name="connsiteY38" fmla="*/ 567019 h 955271"/>
              <a:gd name="connsiteX39" fmla="*/ 1873778 w 5741575"/>
              <a:gd name="connsiteY39" fmla="*/ 530130 h 955271"/>
              <a:gd name="connsiteX40" fmla="*/ 1988411 w 5741575"/>
              <a:gd name="connsiteY40" fmla="*/ 491599 h 955271"/>
              <a:gd name="connsiteX41" fmla="*/ 2085507 w 5741575"/>
              <a:gd name="connsiteY41" fmla="*/ 498527 h 955271"/>
              <a:gd name="connsiteX42" fmla="*/ 2090767 w 5741575"/>
              <a:gd name="connsiteY42" fmla="*/ 490616 h 955271"/>
              <a:gd name="connsiteX43" fmla="*/ 2151143 w 5741575"/>
              <a:gd name="connsiteY43" fmla="*/ 478332 h 955271"/>
              <a:gd name="connsiteX44" fmla="*/ 2378710 w 5741575"/>
              <a:gd name="connsiteY44" fmla="*/ 477570 h 955271"/>
              <a:gd name="connsiteX45" fmla="*/ 2496256 w 5741575"/>
              <a:gd name="connsiteY45" fmla="*/ 452396 h 955271"/>
              <a:gd name="connsiteX46" fmla="*/ 2535387 w 5741575"/>
              <a:gd name="connsiteY46" fmla="*/ 436645 h 955271"/>
              <a:gd name="connsiteX47" fmla="*/ 2601109 w 5741575"/>
              <a:gd name="connsiteY47" fmla="*/ 410678 h 955271"/>
              <a:gd name="connsiteX48" fmla="*/ 2643855 w 5741575"/>
              <a:gd name="connsiteY48" fmla="*/ 374482 h 955271"/>
              <a:gd name="connsiteX49" fmla="*/ 2657726 w 5741575"/>
              <a:gd name="connsiteY49" fmla="*/ 365841 h 955271"/>
              <a:gd name="connsiteX50" fmla="*/ 2687125 w 5741575"/>
              <a:gd name="connsiteY50" fmla="*/ 366820 h 955271"/>
              <a:gd name="connsiteX51" fmla="*/ 2697479 w 5741575"/>
              <a:gd name="connsiteY51" fmla="*/ 361430 h 955271"/>
              <a:gd name="connsiteX52" fmla="*/ 2701547 w 5741575"/>
              <a:gd name="connsiteY52" fmla="*/ 361545 h 955271"/>
              <a:gd name="connsiteX53" fmla="*/ 2711054 w 5741575"/>
              <a:gd name="connsiteY53" fmla="*/ 360597 h 955271"/>
              <a:gd name="connsiteX54" fmla="*/ 2710438 w 5741575"/>
              <a:gd name="connsiteY54" fmla="*/ 366958 h 955271"/>
              <a:gd name="connsiteX55" fmla="*/ 2722936 w 5741575"/>
              <a:gd name="connsiteY55" fmla="*/ 377633 h 955271"/>
              <a:gd name="connsiteX56" fmla="*/ 2777227 w 5741575"/>
              <a:gd name="connsiteY56" fmla="*/ 368972 h 955271"/>
              <a:gd name="connsiteX57" fmla="*/ 2779510 w 5741575"/>
              <a:gd name="connsiteY57" fmla="*/ 361652 h 955271"/>
              <a:gd name="connsiteX58" fmla="*/ 2786278 w 5741575"/>
              <a:gd name="connsiteY58" fmla="*/ 359869 h 955271"/>
              <a:gd name="connsiteX59" fmla="*/ 2792101 w 5741575"/>
              <a:gd name="connsiteY59" fmla="*/ 365927 h 955271"/>
              <a:gd name="connsiteX60" fmla="*/ 2885545 w 5741575"/>
              <a:gd name="connsiteY60" fmla="*/ 372818 h 955271"/>
              <a:gd name="connsiteX61" fmla="*/ 3009558 w 5741575"/>
              <a:gd name="connsiteY61" fmla="*/ 370573 h 955271"/>
              <a:gd name="connsiteX62" fmla="*/ 3095010 w 5741575"/>
              <a:gd name="connsiteY62" fmla="*/ 332454 h 955271"/>
              <a:gd name="connsiteX63" fmla="*/ 3103742 w 5741575"/>
              <a:gd name="connsiteY63" fmla="*/ 337974 h 955271"/>
              <a:gd name="connsiteX64" fmla="*/ 3165093 w 5741575"/>
              <a:gd name="connsiteY64" fmla="*/ 329459 h 955271"/>
              <a:gd name="connsiteX65" fmla="*/ 3373785 w 5741575"/>
              <a:gd name="connsiteY65" fmla="*/ 255680 h 955271"/>
              <a:gd name="connsiteX66" fmla="*/ 3493851 w 5741575"/>
              <a:gd name="connsiteY66" fmla="*/ 240255 h 955271"/>
              <a:gd name="connsiteX67" fmla="*/ 3537470 w 5741575"/>
              <a:gd name="connsiteY67" fmla="*/ 241867 h 955271"/>
              <a:gd name="connsiteX68" fmla="*/ 3610489 w 5741575"/>
              <a:gd name="connsiteY68" fmla="*/ 244128 h 955271"/>
              <a:gd name="connsiteX69" fmla="*/ 3667539 w 5741575"/>
              <a:gd name="connsiteY69" fmla="*/ 263271 h 955271"/>
              <a:gd name="connsiteX70" fmla="*/ 3727614 w 5741575"/>
              <a:gd name="connsiteY70" fmla="*/ 258245 h 955271"/>
              <a:gd name="connsiteX71" fmla="*/ 3738369 w 5741575"/>
              <a:gd name="connsiteY71" fmla="*/ 234506 h 955271"/>
              <a:gd name="connsiteX72" fmla="*/ 3803670 w 5741575"/>
              <a:gd name="connsiteY72" fmla="*/ 236457 h 955271"/>
              <a:gd name="connsiteX73" fmla="*/ 3903080 w 5741575"/>
              <a:gd name="connsiteY73" fmla="*/ 241890 h 955271"/>
              <a:gd name="connsiteX74" fmla="*/ 3959588 w 5741575"/>
              <a:gd name="connsiteY74" fmla="*/ 239195 h 955271"/>
              <a:gd name="connsiteX75" fmla="*/ 4114838 w 5741575"/>
              <a:gd name="connsiteY75" fmla="*/ 238165 h 955271"/>
              <a:gd name="connsiteX76" fmla="*/ 4271023 w 5741575"/>
              <a:gd name="connsiteY76" fmla="*/ 241959 h 955271"/>
              <a:gd name="connsiteX77" fmla="*/ 4367397 w 5741575"/>
              <a:gd name="connsiteY77" fmla="*/ 271442 h 955271"/>
              <a:gd name="connsiteX78" fmla="*/ 4495366 w 5741575"/>
              <a:gd name="connsiteY78" fmla="*/ 271618 h 955271"/>
              <a:gd name="connsiteX79" fmla="*/ 4517347 w 5741575"/>
              <a:gd name="connsiteY79" fmla="*/ 275639 h 955271"/>
              <a:gd name="connsiteX80" fmla="*/ 4546116 w 5741575"/>
              <a:gd name="connsiteY80" fmla="*/ 268568 h 955271"/>
              <a:gd name="connsiteX81" fmla="*/ 4661259 w 5741575"/>
              <a:gd name="connsiteY81" fmla="*/ 238966 h 955271"/>
              <a:gd name="connsiteX82" fmla="*/ 4750403 w 5741575"/>
              <a:gd name="connsiteY82" fmla="*/ 204364 h 955271"/>
              <a:gd name="connsiteX83" fmla="*/ 4867614 w 5741575"/>
              <a:gd name="connsiteY83" fmla="*/ 208668 h 955271"/>
              <a:gd name="connsiteX84" fmla="*/ 4937036 w 5741575"/>
              <a:gd name="connsiteY84" fmla="*/ 195446 h 955271"/>
              <a:gd name="connsiteX85" fmla="*/ 5047626 w 5741575"/>
              <a:gd name="connsiteY85" fmla="*/ 149604 h 955271"/>
              <a:gd name="connsiteX86" fmla="*/ 5200247 w 5741575"/>
              <a:gd name="connsiteY86" fmla="*/ 142695 h 955271"/>
              <a:gd name="connsiteX87" fmla="*/ 5235691 w 5741575"/>
              <a:gd name="connsiteY87" fmla="*/ 173330 h 955271"/>
              <a:gd name="connsiteX88" fmla="*/ 5280133 w 5741575"/>
              <a:gd name="connsiteY88" fmla="*/ 189342 h 955271"/>
              <a:gd name="connsiteX89" fmla="*/ 5291963 w 5741575"/>
              <a:gd name="connsiteY89" fmla="*/ 139446 h 955271"/>
              <a:gd name="connsiteX90" fmla="*/ 5418472 w 5741575"/>
              <a:gd name="connsiteY90" fmla="*/ 89163 h 955271"/>
              <a:gd name="connsiteX91" fmla="*/ 5482354 w 5741575"/>
              <a:gd name="connsiteY91" fmla="*/ 69470 h 955271"/>
              <a:gd name="connsiteX92" fmla="*/ 5583280 w 5741575"/>
              <a:gd name="connsiteY92" fmla="*/ 49787 h 955271"/>
              <a:gd name="connsiteX93" fmla="*/ 5613766 w 5741575"/>
              <a:gd name="connsiteY93" fmla="*/ 41855 h 955271"/>
              <a:gd name="connsiteX94" fmla="*/ 5684952 w 5741575"/>
              <a:gd name="connsiteY94" fmla="*/ 26088 h 95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741575" h="955271">
                <a:moveTo>
                  <a:pt x="5741575" y="0"/>
                </a:moveTo>
                <a:lnTo>
                  <a:pt x="5741575" y="955271"/>
                </a:lnTo>
                <a:lnTo>
                  <a:pt x="0" y="955271"/>
                </a:lnTo>
                <a:lnTo>
                  <a:pt x="8558" y="953971"/>
                </a:lnTo>
                <a:lnTo>
                  <a:pt x="16894" y="953847"/>
                </a:lnTo>
                <a:cubicBezTo>
                  <a:pt x="22474" y="953361"/>
                  <a:pt x="25973" y="952524"/>
                  <a:pt x="28156" y="951374"/>
                </a:cubicBezTo>
                <a:cubicBezTo>
                  <a:pt x="28201" y="951240"/>
                  <a:pt x="28247" y="951105"/>
                  <a:pt x="28293" y="950971"/>
                </a:cubicBezTo>
                <a:lnTo>
                  <a:pt x="39115" y="949326"/>
                </a:lnTo>
                <a:cubicBezTo>
                  <a:pt x="57701" y="947335"/>
                  <a:pt x="76089" y="946141"/>
                  <a:pt x="93851" y="945611"/>
                </a:cubicBezTo>
                <a:cubicBezTo>
                  <a:pt x="99905" y="923404"/>
                  <a:pt x="170209" y="932855"/>
                  <a:pt x="148657" y="898134"/>
                </a:cubicBezTo>
                <a:cubicBezTo>
                  <a:pt x="172173" y="896348"/>
                  <a:pt x="191809" y="908449"/>
                  <a:pt x="174554" y="886351"/>
                </a:cubicBezTo>
                <a:cubicBezTo>
                  <a:pt x="182014" y="885083"/>
                  <a:pt x="185699" y="882087"/>
                  <a:pt x="187633" y="878226"/>
                </a:cubicBezTo>
                <a:cubicBezTo>
                  <a:pt x="187742" y="877663"/>
                  <a:pt x="187852" y="877101"/>
                  <a:pt x="187961" y="876538"/>
                </a:cubicBezTo>
                <a:lnTo>
                  <a:pt x="240501" y="873150"/>
                </a:lnTo>
                <a:lnTo>
                  <a:pt x="246345" y="869942"/>
                </a:lnTo>
                <a:lnTo>
                  <a:pt x="282041" y="871263"/>
                </a:lnTo>
                <a:lnTo>
                  <a:pt x="299711" y="870064"/>
                </a:lnTo>
                <a:lnTo>
                  <a:pt x="306299" y="873609"/>
                </a:lnTo>
                <a:cubicBezTo>
                  <a:pt x="312531" y="875279"/>
                  <a:pt x="320316" y="874896"/>
                  <a:pt x="331571" y="869866"/>
                </a:cubicBezTo>
                <a:lnTo>
                  <a:pt x="333872" y="867971"/>
                </a:lnTo>
                <a:lnTo>
                  <a:pt x="356953" y="870334"/>
                </a:lnTo>
                <a:cubicBezTo>
                  <a:pt x="364772" y="872042"/>
                  <a:pt x="372199" y="874762"/>
                  <a:pt x="379005" y="878900"/>
                </a:cubicBezTo>
                <a:cubicBezTo>
                  <a:pt x="436788" y="836391"/>
                  <a:pt x="512367" y="847456"/>
                  <a:pt x="585428" y="826440"/>
                </a:cubicBezTo>
                <a:cubicBezTo>
                  <a:pt x="600236" y="776571"/>
                  <a:pt x="751447" y="800939"/>
                  <a:pt x="787156" y="838447"/>
                </a:cubicBezTo>
                <a:cubicBezTo>
                  <a:pt x="767750" y="789794"/>
                  <a:pt x="977582" y="857915"/>
                  <a:pt x="898586" y="808502"/>
                </a:cubicBezTo>
                <a:cubicBezTo>
                  <a:pt x="926099" y="807167"/>
                  <a:pt x="944922" y="782490"/>
                  <a:pt x="924063" y="770210"/>
                </a:cubicBezTo>
                <a:cubicBezTo>
                  <a:pt x="1015917" y="786259"/>
                  <a:pt x="1117953" y="728408"/>
                  <a:pt x="1212574" y="724238"/>
                </a:cubicBezTo>
                <a:cubicBezTo>
                  <a:pt x="1245879" y="677520"/>
                  <a:pt x="1233543" y="716744"/>
                  <a:pt x="1280768" y="699122"/>
                </a:cubicBezTo>
                <a:cubicBezTo>
                  <a:pt x="1280824" y="735474"/>
                  <a:pt x="1333787" y="667235"/>
                  <a:pt x="1352027" y="704323"/>
                </a:cubicBezTo>
                <a:cubicBezTo>
                  <a:pt x="1360044" y="699941"/>
                  <a:pt x="1367234" y="694526"/>
                  <a:pt x="1374314" y="688815"/>
                </a:cubicBezTo>
                <a:lnTo>
                  <a:pt x="1378034" y="685842"/>
                </a:lnTo>
                <a:lnTo>
                  <a:pt x="1395604" y="680460"/>
                </a:lnTo>
                <a:lnTo>
                  <a:pt x="1397206" y="670793"/>
                </a:lnTo>
                <a:lnTo>
                  <a:pt x="1421250" y="656855"/>
                </a:lnTo>
                <a:cubicBezTo>
                  <a:pt x="1430770" y="652893"/>
                  <a:pt x="1441623" y="650105"/>
                  <a:pt x="1454524" y="649224"/>
                </a:cubicBezTo>
                <a:cubicBezTo>
                  <a:pt x="1502655" y="660482"/>
                  <a:pt x="1556151" y="606226"/>
                  <a:pt x="1616217" y="622107"/>
                </a:cubicBezTo>
                <a:cubicBezTo>
                  <a:pt x="1637755" y="624837"/>
                  <a:pt x="1701030" y="614257"/>
                  <a:pt x="1710928" y="600666"/>
                </a:cubicBezTo>
                <a:cubicBezTo>
                  <a:pt x="1723693" y="596072"/>
                  <a:pt x="1739861" y="597834"/>
                  <a:pt x="1743718" y="584327"/>
                </a:cubicBezTo>
                <a:cubicBezTo>
                  <a:pt x="1751098" y="567647"/>
                  <a:pt x="1801421" y="583831"/>
                  <a:pt x="1791651" y="567019"/>
                </a:cubicBezTo>
                <a:cubicBezTo>
                  <a:pt x="1827282" y="577929"/>
                  <a:pt x="1847642" y="542228"/>
                  <a:pt x="1873778" y="530130"/>
                </a:cubicBezTo>
                <a:cubicBezTo>
                  <a:pt x="1902425" y="541995"/>
                  <a:pt x="1929013" y="504913"/>
                  <a:pt x="1988411" y="491599"/>
                </a:cubicBezTo>
                <a:cubicBezTo>
                  <a:pt x="2020077" y="505546"/>
                  <a:pt x="2028363" y="482381"/>
                  <a:pt x="2085507" y="498527"/>
                </a:cubicBezTo>
                <a:cubicBezTo>
                  <a:pt x="2086719" y="495769"/>
                  <a:pt x="2088490" y="493104"/>
                  <a:pt x="2090767" y="490616"/>
                </a:cubicBezTo>
                <a:cubicBezTo>
                  <a:pt x="2103992" y="476161"/>
                  <a:pt x="2131025" y="470659"/>
                  <a:pt x="2151143" y="478332"/>
                </a:cubicBezTo>
                <a:cubicBezTo>
                  <a:pt x="2240088" y="497642"/>
                  <a:pt x="2310118" y="483043"/>
                  <a:pt x="2378710" y="477570"/>
                </a:cubicBezTo>
                <a:cubicBezTo>
                  <a:pt x="2454975" y="467585"/>
                  <a:pt x="2391576" y="437831"/>
                  <a:pt x="2496256" y="452396"/>
                </a:cubicBezTo>
                <a:cubicBezTo>
                  <a:pt x="2501503" y="436899"/>
                  <a:pt x="2513119" y="433980"/>
                  <a:pt x="2535387" y="436645"/>
                </a:cubicBezTo>
                <a:cubicBezTo>
                  <a:pt x="2572084" y="430778"/>
                  <a:pt x="2557124" y="397207"/>
                  <a:pt x="2601109" y="410678"/>
                </a:cubicBezTo>
                <a:cubicBezTo>
                  <a:pt x="2588000" y="393616"/>
                  <a:pt x="2667428" y="390302"/>
                  <a:pt x="2643855" y="374482"/>
                </a:cubicBezTo>
                <a:cubicBezTo>
                  <a:pt x="2648277" y="369169"/>
                  <a:pt x="2652937" y="366761"/>
                  <a:pt x="2657726" y="365841"/>
                </a:cubicBezTo>
                <a:cubicBezTo>
                  <a:pt x="2667303" y="363999"/>
                  <a:pt x="2677395" y="368107"/>
                  <a:pt x="2687125" y="366820"/>
                </a:cubicBezTo>
                <a:lnTo>
                  <a:pt x="2697479" y="361430"/>
                </a:lnTo>
                <a:lnTo>
                  <a:pt x="2701547" y="361545"/>
                </a:lnTo>
                <a:lnTo>
                  <a:pt x="2711054" y="360597"/>
                </a:lnTo>
                <a:lnTo>
                  <a:pt x="2710438" y="366958"/>
                </a:lnTo>
                <a:cubicBezTo>
                  <a:pt x="2708955" y="373111"/>
                  <a:pt x="2708038" y="379788"/>
                  <a:pt x="2722936" y="377633"/>
                </a:cubicBezTo>
                <a:cubicBezTo>
                  <a:pt x="2753511" y="370170"/>
                  <a:pt x="2766475" y="394972"/>
                  <a:pt x="2777227" y="368972"/>
                </a:cubicBezTo>
                <a:lnTo>
                  <a:pt x="2779510" y="361652"/>
                </a:lnTo>
                <a:lnTo>
                  <a:pt x="2786278" y="359869"/>
                </a:lnTo>
                <a:cubicBezTo>
                  <a:pt x="2789994" y="359750"/>
                  <a:pt x="2792255" y="361281"/>
                  <a:pt x="2792101" y="365927"/>
                </a:cubicBezTo>
                <a:cubicBezTo>
                  <a:pt x="2819315" y="344279"/>
                  <a:pt x="2855630" y="370297"/>
                  <a:pt x="2885545" y="372818"/>
                </a:cubicBezTo>
                <a:cubicBezTo>
                  <a:pt x="2905895" y="352581"/>
                  <a:pt x="2948591" y="377825"/>
                  <a:pt x="3009558" y="370573"/>
                </a:cubicBezTo>
                <a:cubicBezTo>
                  <a:pt x="3031640" y="347442"/>
                  <a:pt x="3050695" y="365935"/>
                  <a:pt x="3095010" y="332454"/>
                </a:cubicBezTo>
                <a:cubicBezTo>
                  <a:pt x="3097485" y="334582"/>
                  <a:pt x="3100426" y="336441"/>
                  <a:pt x="3103742" y="337974"/>
                </a:cubicBezTo>
                <a:cubicBezTo>
                  <a:pt x="3123005" y="346878"/>
                  <a:pt x="3150475" y="343067"/>
                  <a:pt x="3165093" y="329459"/>
                </a:cubicBezTo>
                <a:cubicBezTo>
                  <a:pt x="3236951" y="282673"/>
                  <a:pt x="3308286" y="273118"/>
                  <a:pt x="3373785" y="255680"/>
                </a:cubicBezTo>
                <a:cubicBezTo>
                  <a:pt x="3448540" y="239861"/>
                  <a:pt x="3405238" y="287846"/>
                  <a:pt x="3493851" y="240255"/>
                </a:cubicBezTo>
                <a:cubicBezTo>
                  <a:pt x="3506326" y="252723"/>
                  <a:pt x="3518405" y="251593"/>
                  <a:pt x="3537470" y="241867"/>
                </a:cubicBezTo>
                <a:cubicBezTo>
                  <a:pt x="3573967" y="235226"/>
                  <a:pt x="3576893" y="270855"/>
                  <a:pt x="3610489" y="244128"/>
                </a:cubicBezTo>
                <a:cubicBezTo>
                  <a:pt x="3606935" y="264036"/>
                  <a:pt x="3681284" y="241075"/>
                  <a:pt x="3667539" y="263271"/>
                </a:cubicBezTo>
                <a:cubicBezTo>
                  <a:pt x="3694251" y="276940"/>
                  <a:pt x="3701441" y="246803"/>
                  <a:pt x="3727614" y="258245"/>
                </a:cubicBezTo>
                <a:cubicBezTo>
                  <a:pt x="3754952" y="257751"/>
                  <a:pt x="3708960" y="240314"/>
                  <a:pt x="3738369" y="234506"/>
                </a:cubicBezTo>
                <a:cubicBezTo>
                  <a:pt x="3774580" y="230879"/>
                  <a:pt x="3768868" y="196201"/>
                  <a:pt x="3803670" y="236457"/>
                </a:cubicBezTo>
                <a:cubicBezTo>
                  <a:pt x="3839567" y="220301"/>
                  <a:pt x="3850064" y="239151"/>
                  <a:pt x="3903080" y="241890"/>
                </a:cubicBezTo>
                <a:cubicBezTo>
                  <a:pt x="3922859" y="227800"/>
                  <a:pt x="3941005" y="230826"/>
                  <a:pt x="3959588" y="239195"/>
                </a:cubicBezTo>
                <a:cubicBezTo>
                  <a:pt x="4009252" y="229421"/>
                  <a:pt x="4057491" y="239376"/>
                  <a:pt x="4114838" y="238165"/>
                </a:cubicBezTo>
                <a:cubicBezTo>
                  <a:pt x="4173784" y="217210"/>
                  <a:pt x="4209756" y="243378"/>
                  <a:pt x="4271023" y="241959"/>
                </a:cubicBezTo>
                <a:cubicBezTo>
                  <a:pt x="4326191" y="205535"/>
                  <a:pt x="4316856" y="279258"/>
                  <a:pt x="4367397" y="271442"/>
                </a:cubicBezTo>
                <a:cubicBezTo>
                  <a:pt x="4446016" y="235091"/>
                  <a:pt x="4369000" y="295343"/>
                  <a:pt x="4495366" y="271618"/>
                </a:cubicBezTo>
                <a:cubicBezTo>
                  <a:pt x="4501905" y="266287"/>
                  <a:pt x="4518077" y="269240"/>
                  <a:pt x="4517347" y="275639"/>
                </a:cubicBezTo>
                <a:cubicBezTo>
                  <a:pt x="4525170" y="272832"/>
                  <a:pt x="4542809" y="258800"/>
                  <a:pt x="4546116" y="268568"/>
                </a:cubicBezTo>
                <a:cubicBezTo>
                  <a:pt x="4586961" y="265354"/>
                  <a:pt x="4626617" y="255160"/>
                  <a:pt x="4661259" y="238966"/>
                </a:cubicBezTo>
                <a:cubicBezTo>
                  <a:pt x="4741966" y="247639"/>
                  <a:pt x="4693066" y="205693"/>
                  <a:pt x="4750403" y="204364"/>
                </a:cubicBezTo>
                <a:cubicBezTo>
                  <a:pt x="4798501" y="219113"/>
                  <a:pt x="4813319" y="201253"/>
                  <a:pt x="4867614" y="208668"/>
                </a:cubicBezTo>
                <a:cubicBezTo>
                  <a:pt x="4881621" y="174373"/>
                  <a:pt x="4917566" y="206761"/>
                  <a:pt x="4937036" y="195446"/>
                </a:cubicBezTo>
                <a:cubicBezTo>
                  <a:pt x="4974214" y="229763"/>
                  <a:pt x="5013321" y="152474"/>
                  <a:pt x="5047626" y="149604"/>
                </a:cubicBezTo>
                <a:cubicBezTo>
                  <a:pt x="5106046" y="150576"/>
                  <a:pt x="5172786" y="183138"/>
                  <a:pt x="5200247" y="142695"/>
                </a:cubicBezTo>
                <a:cubicBezTo>
                  <a:pt x="5206135" y="157748"/>
                  <a:pt x="5203071" y="179288"/>
                  <a:pt x="5235691" y="173330"/>
                </a:cubicBezTo>
                <a:cubicBezTo>
                  <a:pt x="5249654" y="179935"/>
                  <a:pt x="5254450" y="203448"/>
                  <a:pt x="5280133" y="189342"/>
                </a:cubicBezTo>
                <a:cubicBezTo>
                  <a:pt x="5244836" y="171370"/>
                  <a:pt x="5299493" y="163568"/>
                  <a:pt x="5291963" y="139446"/>
                </a:cubicBezTo>
                <a:cubicBezTo>
                  <a:pt x="5331555" y="120349"/>
                  <a:pt x="5427790" y="132865"/>
                  <a:pt x="5418472" y="89163"/>
                </a:cubicBezTo>
                <a:cubicBezTo>
                  <a:pt x="5428057" y="62053"/>
                  <a:pt x="5484665" y="97616"/>
                  <a:pt x="5482354" y="69470"/>
                </a:cubicBezTo>
                <a:cubicBezTo>
                  <a:pt x="5507119" y="85574"/>
                  <a:pt x="5545363" y="52240"/>
                  <a:pt x="5583280" y="49787"/>
                </a:cubicBezTo>
                <a:cubicBezTo>
                  <a:pt x="5589344" y="36484"/>
                  <a:pt x="5598103" y="36349"/>
                  <a:pt x="5613766" y="41855"/>
                </a:cubicBezTo>
                <a:cubicBezTo>
                  <a:pt x="5636621" y="41086"/>
                  <a:pt x="5660728" y="35034"/>
                  <a:pt x="5684952" y="260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コンテンツ プレースホルダー 2">
            <a:extLst>
              <a:ext uri="{FF2B5EF4-FFF2-40B4-BE49-F238E27FC236}">
                <a16:creationId xmlns:a16="http://schemas.microsoft.com/office/drawing/2014/main" id="{ED15B4C8-C4F8-1865-9510-15580775FE96}"/>
              </a:ext>
            </a:extLst>
          </p:cNvPr>
          <p:cNvSpPr txBox="1">
            <a:spLocks/>
          </p:cNvSpPr>
          <p:nvPr/>
        </p:nvSpPr>
        <p:spPr>
          <a:xfrm>
            <a:off x="1466924" y="5199440"/>
            <a:ext cx="9536632" cy="1357475"/>
          </a:xfrm>
          <a:prstGeom prst="rect">
            <a:avLst/>
          </a:prstGeom>
        </p:spPr>
        <p:txBody>
          <a:bodyPr lIns="109728" tIns="109728" rIns="109728" bIns="91440">
            <a:normAutofit fontScale="77500" lnSpcReduction="20000"/>
          </a:bodyPr>
          <a:lstStyle>
            <a:lvl1pPr marL="228600" indent="-228600" algn="l" defTabSz="914400" rtl="0" eaLnBrk="1" latinLnBrk="0" hangingPunct="1">
              <a:lnSpc>
                <a:spcPct val="110000"/>
              </a:lnSpc>
              <a:spcBef>
                <a:spcPts val="1000"/>
              </a:spcBef>
              <a:buSzPct val="80000"/>
              <a:buFont typeface="Arial" panose="020B0604020202020204" pitchFamily="34" charset="0"/>
              <a:buChar char="•"/>
              <a:defRPr sz="2000" kern="1200" spc="9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10000"/>
              </a:lnSpc>
              <a:spcBef>
                <a:spcPts val="500"/>
              </a:spcBef>
              <a:buFontTx/>
              <a:buNone/>
              <a:defRPr sz="1800" kern="1200" spc="9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10000"/>
              </a:lnSpc>
              <a:spcBef>
                <a:spcPts val="500"/>
              </a:spcBef>
              <a:buSzPct val="80000"/>
              <a:buFont typeface="Arial" panose="020B0604020202020204" pitchFamily="34" charset="0"/>
              <a:buChar char="•"/>
              <a:defRPr sz="1600" kern="1200" spc="9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10000"/>
              </a:lnSpc>
              <a:spcBef>
                <a:spcPts val="500"/>
              </a:spcBef>
              <a:buFontTx/>
              <a:buNone/>
              <a:defRPr sz="1400" kern="1200" spc="9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10000"/>
              </a:lnSpc>
              <a:spcBef>
                <a:spcPts val="500"/>
              </a:spcBef>
              <a:buSzPct val="80000"/>
              <a:buFont typeface="Arial" panose="020B0604020202020204" pitchFamily="34" charset="0"/>
              <a:buChar char="•"/>
              <a:defRPr sz="1400" kern="1200" spc="9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kumimoji="1" lang="ja-JP" altLang="en-US" sz="1600" b="1" dirty="0">
                <a:solidFill>
                  <a:srgbClr val="002060"/>
                </a:solidFill>
                <a:latin typeface="BIZ UDPゴシック" panose="020B0400000000000000" pitchFamily="50" charset="-128"/>
                <a:ea typeface="BIZ UDPゴシック" panose="020B0400000000000000" pitchFamily="50" charset="-128"/>
              </a:rPr>
              <a:t>＜ご協賛について＞</a:t>
            </a:r>
            <a:endParaRPr kumimoji="1" lang="en-US" altLang="ja-JP" sz="1600" b="1" dirty="0">
              <a:solidFill>
                <a:srgbClr val="002060"/>
              </a:solidFill>
              <a:latin typeface="BIZ UDPゴシック" panose="020B0400000000000000" pitchFamily="50" charset="-128"/>
              <a:ea typeface="BIZ UDPゴシック" panose="020B0400000000000000" pitchFamily="50" charset="-128"/>
            </a:endParaRPr>
          </a:p>
          <a:p>
            <a:pPr marL="0" indent="0">
              <a:lnSpc>
                <a:spcPct val="100000"/>
              </a:lnSpc>
              <a:buFont typeface="Arial" panose="020B0604020202020204" pitchFamily="34" charset="0"/>
              <a:buNone/>
            </a:pPr>
            <a:r>
              <a:rPr kumimoji="1" lang="ja-JP" altLang="en-US" sz="1400" dirty="0">
                <a:solidFill>
                  <a:srgbClr val="002060"/>
                </a:solidFill>
                <a:latin typeface="BIZ UDPゴシック" panose="020B0400000000000000" pitchFamily="50" charset="-128"/>
                <a:ea typeface="BIZ UDPゴシック" panose="020B0400000000000000" pitchFamily="50" charset="-128"/>
              </a:rPr>
              <a:t>協賛金額：１口１万円～　</a:t>
            </a:r>
            <a:br>
              <a:rPr kumimoji="1" lang="en-US" altLang="ja-JP" sz="1400" dirty="0">
                <a:solidFill>
                  <a:srgbClr val="002060"/>
                </a:solidFill>
                <a:latin typeface="BIZ UDPゴシック" panose="020B0400000000000000" pitchFamily="50" charset="-128"/>
                <a:ea typeface="BIZ UDPゴシック" panose="020B0400000000000000" pitchFamily="50" charset="-128"/>
              </a:rPr>
            </a:br>
            <a:r>
              <a:rPr kumimoji="1" lang="ja-JP" altLang="en-US" sz="1400" dirty="0">
                <a:solidFill>
                  <a:srgbClr val="002060"/>
                </a:solidFill>
                <a:latin typeface="BIZ UDPゴシック" panose="020B0400000000000000" pitchFamily="50" charset="-128"/>
                <a:ea typeface="BIZ UDPゴシック" panose="020B0400000000000000" pitchFamily="50" charset="-128"/>
              </a:rPr>
              <a:t>使途：プログラム費や受け入れ費用・プログラム運営経費として活用させて頂きます</a:t>
            </a:r>
            <a:endParaRPr kumimoji="1" lang="en-US" altLang="ja-JP" sz="1400" dirty="0">
              <a:solidFill>
                <a:srgbClr val="002060"/>
              </a:solidFill>
              <a:latin typeface="BIZ UDPゴシック" panose="020B0400000000000000" pitchFamily="50" charset="-128"/>
              <a:ea typeface="BIZ UDPゴシック" panose="020B0400000000000000" pitchFamily="50" charset="-128"/>
            </a:endParaRPr>
          </a:p>
          <a:p>
            <a:pPr marL="0" indent="0">
              <a:lnSpc>
                <a:spcPct val="100000"/>
              </a:lnSpc>
              <a:buFont typeface="Arial" panose="020B0604020202020204" pitchFamily="34" charset="0"/>
              <a:buNone/>
            </a:pPr>
            <a:r>
              <a:rPr kumimoji="1" lang="ja-JP" altLang="en-US" sz="1400" dirty="0">
                <a:solidFill>
                  <a:srgbClr val="002060"/>
                </a:solidFill>
                <a:latin typeface="BIZ UDPゴシック" panose="020B0400000000000000" pitchFamily="50" charset="-128"/>
                <a:ea typeface="BIZ UDPゴシック" panose="020B0400000000000000" pitchFamily="50" charset="-128"/>
              </a:rPr>
              <a:t>ご協賛いただいた場合、受入プログラム実施時に一口につき一種類の資料配布と団体機関紙報告欄に御社企業名を掲載させて頂きます。</a:t>
            </a:r>
            <a:endParaRPr kumimoji="1" lang="en-US" altLang="ja-JP" sz="1400" dirty="0">
              <a:solidFill>
                <a:srgbClr val="002060"/>
              </a:solidFill>
              <a:latin typeface="BIZ UDPゴシック" panose="020B0400000000000000" pitchFamily="50" charset="-128"/>
              <a:ea typeface="BIZ UDPゴシック" panose="020B0400000000000000" pitchFamily="50" charset="-128"/>
            </a:endParaRPr>
          </a:p>
          <a:p>
            <a:pPr marL="0" indent="0">
              <a:lnSpc>
                <a:spcPct val="100000"/>
              </a:lnSpc>
              <a:buFont typeface="Arial" panose="020B0604020202020204" pitchFamily="34" charset="0"/>
              <a:buNone/>
            </a:pPr>
            <a:r>
              <a:rPr kumimoji="1" lang="en-US" altLang="ja-JP" sz="1400" dirty="0">
                <a:solidFill>
                  <a:srgbClr val="002060"/>
                </a:solidFill>
                <a:latin typeface="BIZ UDPゴシック" panose="020B0400000000000000" pitchFamily="50" charset="-128"/>
                <a:ea typeface="BIZ UDPゴシック" panose="020B0400000000000000" pitchFamily="50" charset="-128"/>
              </a:rPr>
              <a:t>※</a:t>
            </a:r>
            <a:r>
              <a:rPr kumimoji="1" lang="ja-JP" altLang="en-US" sz="1400" dirty="0">
                <a:solidFill>
                  <a:srgbClr val="002060"/>
                </a:solidFill>
                <a:latin typeface="BIZ UDPゴシック" panose="020B0400000000000000" pitchFamily="50" charset="-128"/>
                <a:ea typeface="BIZ UDPゴシック" panose="020B0400000000000000" pitchFamily="50" charset="-128"/>
              </a:rPr>
              <a:t>ハーモニィセンターへのご寄附は税制上の優遇措置を受けることができます。</a:t>
            </a:r>
            <a:endParaRPr kumimoji="1" lang="en-US" altLang="ja-JP" sz="1400" dirty="0">
              <a:solidFill>
                <a:srgbClr val="002060"/>
              </a:solidFill>
              <a:latin typeface="BIZ UDPゴシック" panose="020B0400000000000000" pitchFamily="50" charset="-128"/>
              <a:ea typeface="BIZ UDPゴシック" panose="020B0400000000000000" pitchFamily="50" charset="-128"/>
            </a:endParaRPr>
          </a:p>
          <a:p>
            <a:pPr marL="0" indent="0">
              <a:lnSpc>
                <a:spcPct val="100000"/>
              </a:lnSpc>
              <a:buFont typeface="Arial" panose="020B0604020202020204" pitchFamily="34" charset="0"/>
              <a:buNone/>
            </a:pPr>
            <a:endParaRPr kumimoji="1" lang="en-US" altLang="ja-JP" sz="1400" dirty="0">
              <a:solidFill>
                <a:srgbClr val="002060"/>
              </a:solidFill>
              <a:latin typeface="BIZ UDPゴシック" panose="020B0400000000000000" pitchFamily="50" charset="-128"/>
              <a:ea typeface="BIZ UDPゴシック" panose="020B0400000000000000" pitchFamily="50" charset="-128"/>
            </a:endParaRPr>
          </a:p>
        </p:txBody>
      </p:sp>
      <p:pic>
        <p:nvPicPr>
          <p:cNvPr id="4" name="コンテンツ プレースホルダー 4">
            <a:extLst>
              <a:ext uri="{FF2B5EF4-FFF2-40B4-BE49-F238E27FC236}">
                <a16:creationId xmlns:a16="http://schemas.microsoft.com/office/drawing/2014/main" id="{EDF69723-153F-B703-A874-0A3B93479D67}"/>
              </a:ext>
            </a:extLst>
          </p:cNvPr>
          <p:cNvPicPr>
            <a:picLocks noChangeAspect="1"/>
          </p:cNvPicPr>
          <p:nvPr/>
        </p:nvPicPr>
        <p:blipFill>
          <a:blip r:embed="rId4"/>
          <a:stretch>
            <a:fillRect/>
          </a:stretch>
        </p:blipFill>
        <p:spPr>
          <a:xfrm>
            <a:off x="7192405" y="3440018"/>
            <a:ext cx="3267439" cy="2178293"/>
          </a:xfrm>
          <a:prstGeom prst="rect">
            <a:avLst/>
          </a:prstGeom>
        </p:spPr>
      </p:pic>
    </p:spTree>
    <p:extLst>
      <p:ext uri="{BB962C8B-B14F-4D97-AF65-F5344CB8AC3E}">
        <p14:creationId xmlns:p14="http://schemas.microsoft.com/office/powerpoint/2010/main" val="2707823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B405EF-6709-48FB-9B1A-563AFBFC5975}"/>
              </a:ext>
            </a:extLst>
          </p:cNvPr>
          <p:cNvSpPr>
            <a:spLocks noGrp="1"/>
          </p:cNvSpPr>
          <p:nvPr>
            <p:ph type="title"/>
          </p:nvPr>
        </p:nvSpPr>
        <p:spPr>
          <a:xfrm>
            <a:off x="533522" y="272716"/>
            <a:ext cx="9810604" cy="1216024"/>
          </a:xfrm>
        </p:spPr>
        <p:txBody>
          <a:bodyPr/>
          <a:lstStyle/>
          <a:p>
            <a:r>
              <a:rPr lang="ja-JP" altLang="ja-JP" b="1" dirty="0">
                <a:solidFill>
                  <a:srgbClr val="FFC000"/>
                </a:solidFill>
                <a:latin typeface="BIZ UDPゴシック" panose="020B0400000000000000" pitchFamily="50" charset="-128"/>
                <a:ea typeface="BIZ UDPゴシック" panose="020B0400000000000000" pitchFamily="50" charset="-128"/>
              </a:rPr>
              <a:t>日独青少年相互交流計画</a:t>
            </a:r>
            <a:r>
              <a:rPr lang="ja-JP" altLang="ja-JP" b="1" dirty="0">
                <a:latin typeface="BIZ UDPゴシック" panose="020B0400000000000000" pitchFamily="50" charset="-128"/>
                <a:ea typeface="BIZ UDPゴシック" panose="020B0400000000000000" pitchFamily="50" charset="-128"/>
              </a:rPr>
              <a:t>とは</a:t>
            </a:r>
            <a:endParaRPr kumimoji="1" lang="ja-JP" altLang="en-US" b="1" dirty="0">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281D1BBE-DC80-43B6-BA44-65358B907F81}"/>
              </a:ext>
            </a:extLst>
          </p:cNvPr>
          <p:cNvSpPr>
            <a:spLocks noGrp="1"/>
          </p:cNvSpPr>
          <p:nvPr>
            <p:ph idx="1"/>
          </p:nvPr>
        </p:nvSpPr>
        <p:spPr>
          <a:xfrm>
            <a:off x="1190698" y="1392488"/>
            <a:ext cx="9606256" cy="4428753"/>
          </a:xfrm>
        </p:spPr>
        <p:txBody>
          <a:bodyPr/>
          <a:lstStyle/>
          <a:p>
            <a:pPr marL="0" marR="0" lvl="0" indent="152400" algn="just" defTabSz="914400" rtl="0" fontAlgn="base" latinLnBrk="0" hangingPunct="0">
              <a:lnSpc>
                <a:spcPct val="100000"/>
              </a:lnSpc>
              <a:spcBef>
                <a:spcPct val="0"/>
              </a:spcBef>
              <a:spcAft>
                <a:spcPct val="0"/>
              </a:spcAft>
              <a:buClrTx/>
              <a:buSzTx/>
              <a:buFontTx/>
              <a:buNone/>
              <a:tabLst/>
            </a:pPr>
            <a:r>
              <a:rPr kumimoji="0" lang="en-US" altLang="ja-JP" sz="1800" b="0" i="0" u="none"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rPr>
              <a:t>1989</a:t>
            </a:r>
            <a:r>
              <a:rPr kumimoji="0" lang="ja-JP" altLang="en-US" sz="1800" b="0" i="0" u="none"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rPr>
              <a:t>年、旧文部省主催の「日独青少年指導者セミナー」でドイツ・シュタインフルト郡青少年局の青年職員ルドガー・フォンディック氏、通訳の本間純子氏、ハーモニィセンター大野前理事長が出会い、意気投合。「国や国に準ずる機関によって用意された勉強会ではなく、地方同士の手作りの交流、お互いのふるさとの息づかいを直に感じられるような交流をしよう」と、日独青年の相互訪問事業を行うことを決定しました。</a:t>
            </a:r>
            <a:endParaRPr kumimoji="0" lang="en-US" altLang="ja-JP" sz="1800" b="0" i="0" u="none"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152400" algn="just" defTabSz="914400" rtl="0" fontAlgn="base" latinLnBrk="0" hangingPunct="0">
              <a:lnSpc>
                <a:spcPct val="100000"/>
              </a:lnSpc>
              <a:spcBef>
                <a:spcPct val="0"/>
              </a:spcBef>
              <a:spcAft>
                <a:spcPct val="0"/>
              </a:spcAft>
              <a:buClrTx/>
              <a:buSzTx/>
              <a:buFontTx/>
              <a:buNone/>
              <a:tabLst/>
            </a:pPr>
            <a:endParaRPr lang="en-US" altLang="ja-JP" sz="18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152400" algn="just" defTabSz="914400" rtl="0" fontAlgn="base" latinLnBrk="0" hangingPunct="0">
              <a:lnSpc>
                <a:spcPct val="100000"/>
              </a:lnSpc>
              <a:spcBef>
                <a:spcPct val="0"/>
              </a:spcBef>
              <a:spcAft>
                <a:spcPct val="0"/>
              </a:spcAft>
              <a:buClrTx/>
              <a:buSzTx/>
              <a:buFontTx/>
              <a:buNone/>
              <a:tabLst/>
            </a:pPr>
            <a:r>
              <a:rPr kumimoji="0" lang="ja-JP" altLang="en-US" sz="1800" dirty="0">
                <a:latin typeface="BIZ UDPゴシック" panose="020B0400000000000000" pitchFamily="50" charset="-128"/>
                <a:ea typeface="BIZ UDPゴシック" panose="020B0400000000000000" pitchFamily="50" charset="-128"/>
                <a:cs typeface="Times New Roman" panose="02020603050405020304" pitchFamily="18" charset="0"/>
              </a:rPr>
              <a:t>その後、</a:t>
            </a:r>
            <a:r>
              <a:rPr kumimoji="0" lang="ja-JP" altLang="en-US" sz="1800" b="0" i="0" u="none"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rPr>
              <a:t>ハーモニィセンターと関わりのあったいくつかの市町村、個人にこの計画への参画を呼びかけたところ、宮城県玉造郡鳴子町（現大崎市）、岩手県和賀郡東和町（現花巻市／～</a:t>
            </a:r>
            <a:r>
              <a:rPr kumimoji="0" lang="en-US" altLang="ja-JP" sz="1800" b="0" i="0" u="none"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rPr>
              <a:t>2005</a:t>
            </a:r>
            <a:r>
              <a:rPr kumimoji="0" lang="ja-JP" altLang="en-US" sz="1800" b="0" i="0" u="none"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rPr>
              <a:t>年）が手を上げ、日本側は三者共催（事務局はハーモニィセンター）でこの計画に取組むこととなりました。</a:t>
            </a:r>
            <a:endParaRPr kumimoji="0" lang="en-US" altLang="ja-JP" sz="1800" b="0" i="0" u="none"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indent="152400" algn="just" fontAlgn="base" hangingPunct="0">
              <a:lnSpc>
                <a:spcPct val="100000"/>
              </a:lnSpc>
              <a:spcBef>
                <a:spcPct val="0"/>
              </a:spcBef>
              <a:spcAft>
                <a:spcPct val="0"/>
              </a:spcAft>
              <a:buSzTx/>
              <a:buNone/>
            </a:pPr>
            <a:r>
              <a:rPr kumimoji="0" lang="ja-JP" altLang="en-US" sz="1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参加する若者たちが、お互いの国で本当にしたいことを追求することを大切に、</a:t>
            </a:r>
            <a:r>
              <a:rPr kumimoji="0" lang="en-US" altLang="ja-JP" sz="1800" b="0" i="0" u="none"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rPr>
              <a:t>2019</a:t>
            </a:r>
            <a:r>
              <a:rPr kumimoji="0" lang="ja-JP" altLang="en-US" sz="1800" b="0" i="0" u="none"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rPr>
              <a:t>年までの３０年間に派遣１５回（合計１７３名）、受入１５回（合計</a:t>
            </a:r>
            <a:r>
              <a:rPr kumimoji="0" lang="ja-JP" altLang="en-US" sz="1800" dirty="0">
                <a:latin typeface="BIZ UDPゴシック" panose="020B0400000000000000" pitchFamily="50" charset="-128"/>
                <a:ea typeface="BIZ UDPゴシック" panose="020B0400000000000000" pitchFamily="50" charset="-128"/>
                <a:cs typeface="Times New Roman" panose="02020603050405020304" pitchFamily="18" charset="0"/>
              </a:rPr>
              <a:t>２０７</a:t>
            </a:r>
            <a:r>
              <a:rPr kumimoji="0" lang="ja-JP" altLang="en-US" sz="1800" b="0" i="0" u="none"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rPr>
              <a:t>名）が行なわれ、ドイツでも、宮城、岩手、東京各地区でも老若男女、大勢の方に支えられながら大切に育てられている企画です。</a:t>
            </a:r>
            <a:endParaRPr kumimoji="0" lang="en-US" altLang="ja-JP" sz="1800" b="0" i="0" u="none"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152400" algn="just" defTabSz="914400" rtl="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rPr>
              <a:t>新型コロナウイルス感染症の</a:t>
            </a:r>
            <a:r>
              <a:rPr lang="ja-JP" altLang="en-US" sz="1800" dirty="0">
                <a:latin typeface="BIZ UDPゴシック" panose="020B0400000000000000" pitchFamily="50" charset="-128"/>
                <a:ea typeface="BIZ UDPゴシック" panose="020B0400000000000000" pitchFamily="50" charset="-128"/>
                <a:cs typeface="Times New Roman" panose="02020603050405020304" pitchFamily="18" charset="0"/>
              </a:rPr>
              <a:t>期間はオンラインでの交流を続け、</a:t>
            </a:r>
            <a:r>
              <a:rPr lang="en-US" altLang="ja-JP" sz="1800" dirty="0">
                <a:latin typeface="BIZ UDPゴシック" panose="020B0400000000000000" pitchFamily="50" charset="-128"/>
                <a:ea typeface="BIZ UDPゴシック" panose="020B0400000000000000" pitchFamily="50" charset="-128"/>
                <a:cs typeface="Times New Roman" panose="02020603050405020304" pitchFamily="18" charset="0"/>
              </a:rPr>
              <a:t>2024</a:t>
            </a:r>
            <a:r>
              <a:rPr lang="ja-JP" altLang="en-US" sz="1800" dirty="0">
                <a:latin typeface="BIZ UDPゴシック" panose="020B0400000000000000" pitchFamily="50" charset="-128"/>
                <a:ea typeface="BIZ UDPゴシック" panose="020B0400000000000000" pitchFamily="50" charset="-128"/>
                <a:cs typeface="Times New Roman" panose="02020603050405020304" pitchFamily="18" charset="0"/>
              </a:rPr>
              <a:t>年</a:t>
            </a:r>
            <a:r>
              <a:rPr lang="en-US" altLang="ja-JP" sz="1800" dirty="0">
                <a:latin typeface="BIZ UDPゴシック" panose="020B0400000000000000" pitchFamily="50" charset="-128"/>
                <a:ea typeface="BIZ UDPゴシック" panose="020B0400000000000000" pitchFamily="50" charset="-128"/>
                <a:cs typeface="Times New Roman" panose="02020603050405020304" pitchFamily="18" charset="0"/>
              </a:rPr>
              <a:t>10</a:t>
            </a:r>
            <a:r>
              <a:rPr lang="ja-JP" altLang="en-US" sz="1800" dirty="0">
                <a:latin typeface="BIZ UDPゴシック" panose="020B0400000000000000" pitchFamily="50" charset="-128"/>
                <a:ea typeface="BIZ UDPゴシック" panose="020B0400000000000000" pitchFamily="50" charset="-128"/>
                <a:cs typeface="Times New Roman" panose="02020603050405020304" pitchFamily="18" charset="0"/>
              </a:rPr>
              <a:t>月からお互いの国を行き来しての交流を再開します。</a:t>
            </a:r>
            <a:endParaRPr kumimoji="0" lang="en-US" altLang="ja-JP" sz="1800" b="0" i="0" u="none"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indent="0">
              <a:buNone/>
            </a:pPr>
            <a:endParaRPr kumimoji="1" lang="ja-JP" altLang="en-US" sz="1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36483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44E0D5-059E-4363-8820-2E1EE1CD9497}"/>
              </a:ext>
            </a:extLst>
          </p:cNvPr>
          <p:cNvSpPr>
            <a:spLocks noGrp="1"/>
          </p:cNvSpPr>
          <p:nvPr>
            <p:ph type="title"/>
          </p:nvPr>
        </p:nvSpPr>
        <p:spPr>
          <a:xfrm>
            <a:off x="1050879" y="417096"/>
            <a:ext cx="9810604" cy="1216024"/>
          </a:xfrm>
        </p:spPr>
        <p:txBody>
          <a:bodyPr/>
          <a:lstStyle/>
          <a:p>
            <a:r>
              <a:rPr kumimoji="1" lang="ja-JP" altLang="en-US" b="1" dirty="0">
                <a:solidFill>
                  <a:srgbClr val="FFC000"/>
                </a:solidFill>
                <a:latin typeface="BIZ UDPゴシック" panose="020B0400000000000000" pitchFamily="50" charset="-128"/>
                <a:ea typeface="BIZ UDPゴシック" panose="020B0400000000000000" pitchFamily="50" charset="-128"/>
              </a:rPr>
              <a:t>公益財団法人ハーモニィセンター</a:t>
            </a:r>
            <a:r>
              <a:rPr kumimoji="1" lang="ja-JP" altLang="en-US" b="1" dirty="0">
                <a:latin typeface="BIZ UDPゴシック" panose="020B0400000000000000" pitchFamily="50" charset="-128"/>
                <a:ea typeface="BIZ UDPゴシック" panose="020B0400000000000000" pitchFamily="50" charset="-128"/>
              </a:rPr>
              <a:t>概要</a:t>
            </a:r>
          </a:p>
        </p:txBody>
      </p:sp>
      <p:sp>
        <p:nvSpPr>
          <p:cNvPr id="3" name="コンテンツ プレースホルダー 2">
            <a:extLst>
              <a:ext uri="{FF2B5EF4-FFF2-40B4-BE49-F238E27FC236}">
                <a16:creationId xmlns:a16="http://schemas.microsoft.com/office/drawing/2014/main" id="{6558A1F3-75BB-4A30-ABFF-BF4ED317A4AC}"/>
              </a:ext>
            </a:extLst>
          </p:cNvPr>
          <p:cNvSpPr>
            <a:spLocks noGrp="1"/>
          </p:cNvSpPr>
          <p:nvPr>
            <p:ph idx="1"/>
          </p:nvPr>
        </p:nvSpPr>
        <p:spPr>
          <a:xfrm>
            <a:off x="1050879" y="1825625"/>
            <a:ext cx="9810604" cy="4428753"/>
          </a:xfrm>
        </p:spPr>
        <p:txBody>
          <a:bodyPr/>
          <a:lstStyle/>
          <a:p>
            <a:pPr marL="0" indent="0">
              <a:buNone/>
            </a:pPr>
            <a:r>
              <a:rPr lang="ja-JP" altLang="en-US" sz="1800" dirty="0">
                <a:solidFill>
                  <a:schemeClr val="tx1"/>
                </a:solidFill>
                <a:latin typeface="BIZ UDPゴシック" panose="020B0400000000000000" pitchFamily="50" charset="-128"/>
                <a:ea typeface="BIZ UDPゴシック" panose="020B0400000000000000" pitchFamily="50" charset="-128"/>
              </a:rPr>
              <a:t>公益財団法人ハーモニィセンターは、</a:t>
            </a:r>
            <a:r>
              <a:rPr lang="en-US" altLang="ja-JP" sz="1800" dirty="0">
                <a:solidFill>
                  <a:schemeClr val="tx1"/>
                </a:solidFill>
                <a:latin typeface="BIZ UDPゴシック" panose="020B0400000000000000" pitchFamily="50" charset="-128"/>
                <a:ea typeface="BIZ UDPゴシック" panose="020B0400000000000000" pitchFamily="50" charset="-128"/>
              </a:rPr>
              <a:t>1961</a:t>
            </a:r>
            <a:r>
              <a:rPr lang="ja-JP" altLang="en-US" sz="1800" dirty="0">
                <a:solidFill>
                  <a:schemeClr val="tx1"/>
                </a:solidFill>
                <a:latin typeface="BIZ UDPゴシック" panose="020B0400000000000000" pitchFamily="50" charset="-128"/>
                <a:ea typeface="BIZ UDPゴシック" panose="020B0400000000000000" pitchFamily="50" charset="-128"/>
              </a:rPr>
              <a:t>年設立の社会教育団体です。</a:t>
            </a:r>
            <a:endParaRPr lang="en-US" altLang="ja-JP" sz="18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1800" dirty="0">
                <a:solidFill>
                  <a:schemeClr val="tx1"/>
                </a:solidFill>
                <a:latin typeface="BIZ UDPゴシック" panose="020B0400000000000000" pitchFamily="50" charset="-128"/>
                <a:ea typeface="BIZ UDPゴシック" panose="020B0400000000000000" pitchFamily="50" charset="-128"/>
              </a:rPr>
              <a:t>ポニー乗馬を取り入れたキャンプを実施するほか、国際交流事業、自治体の動物広場の運営などを行っています。（職員：</a:t>
            </a:r>
            <a:r>
              <a:rPr lang="en-US" altLang="ja-JP" sz="1800" dirty="0">
                <a:solidFill>
                  <a:schemeClr val="tx1"/>
                </a:solidFill>
                <a:latin typeface="BIZ UDPゴシック" panose="020B0400000000000000" pitchFamily="50" charset="-128"/>
                <a:ea typeface="BIZ UDPゴシック" panose="020B0400000000000000" pitchFamily="50" charset="-128"/>
              </a:rPr>
              <a:t>65</a:t>
            </a:r>
            <a:r>
              <a:rPr lang="ja-JP" altLang="en-US" sz="1800" dirty="0">
                <a:solidFill>
                  <a:schemeClr val="tx1"/>
                </a:solidFill>
                <a:latin typeface="BIZ UDPゴシック" panose="020B0400000000000000" pitchFamily="50" charset="-128"/>
                <a:ea typeface="BIZ UDPゴシック" panose="020B0400000000000000" pitchFamily="50" charset="-128"/>
              </a:rPr>
              <a:t>名　保有馬：</a:t>
            </a:r>
            <a:r>
              <a:rPr lang="en-US" altLang="ja-JP" sz="1800" dirty="0">
                <a:solidFill>
                  <a:schemeClr val="tx1"/>
                </a:solidFill>
                <a:latin typeface="BIZ UDPゴシック" panose="020B0400000000000000" pitchFamily="50" charset="-128"/>
                <a:ea typeface="BIZ UDPゴシック" panose="020B0400000000000000" pitchFamily="50" charset="-128"/>
              </a:rPr>
              <a:t>95</a:t>
            </a:r>
            <a:r>
              <a:rPr lang="ja-JP" altLang="en-US" sz="1800" dirty="0">
                <a:solidFill>
                  <a:schemeClr val="tx1"/>
                </a:solidFill>
                <a:latin typeface="BIZ UDPゴシック" panose="020B0400000000000000" pitchFamily="50" charset="-128"/>
                <a:ea typeface="BIZ UDPゴシック" panose="020B0400000000000000" pitchFamily="50" charset="-128"/>
              </a:rPr>
              <a:t>頭）</a:t>
            </a:r>
          </a:p>
          <a:p>
            <a:pPr marL="0" indent="0" algn="l" rtl="0" eaLnBrk="1" fontAlgn="t" latinLnBrk="0" hangingPunct="1">
              <a:spcBef>
                <a:spcPts val="0"/>
              </a:spcBef>
              <a:spcAft>
                <a:spcPts val="0"/>
              </a:spcAft>
              <a:buNone/>
            </a:pPr>
            <a:endParaRPr kumimoji="1" lang="en-US" altLang="ja-JP" sz="1800" b="0" i="0" u="none" strike="noStrike" kern="1200" dirty="0">
              <a:solidFill>
                <a:schemeClr val="tx1"/>
              </a:solidFill>
              <a:effectLst/>
              <a:latin typeface="BIZ UDPゴシック" panose="020B0400000000000000" pitchFamily="50" charset="-128"/>
              <a:ea typeface="BIZ UDPゴシック" panose="020B0400000000000000" pitchFamily="50" charset="-128"/>
            </a:endParaRPr>
          </a:p>
          <a:p>
            <a:pPr marL="0" indent="0" algn="l" rtl="0" eaLnBrk="1" fontAlgn="t" latinLnBrk="0" hangingPunct="1">
              <a:spcBef>
                <a:spcPts val="0"/>
              </a:spcBef>
              <a:spcAft>
                <a:spcPts val="0"/>
              </a:spcAft>
              <a:buNone/>
            </a:pPr>
            <a:r>
              <a:rPr kumimoji="1" lang="en-US" altLang="ja-JP" sz="1800" b="0" i="0" u="none" strike="noStrike" kern="1200" dirty="0">
                <a:solidFill>
                  <a:schemeClr val="tx1"/>
                </a:solidFill>
                <a:effectLst/>
                <a:latin typeface="BIZ UDPゴシック" panose="020B0400000000000000" pitchFamily="50" charset="-128"/>
                <a:ea typeface="BIZ UDPゴシック" panose="020B0400000000000000" pitchFamily="50" charset="-128"/>
              </a:rPr>
              <a:t>【</a:t>
            </a:r>
            <a:r>
              <a:rPr kumimoji="1" lang="ja-JP" altLang="ja-JP" sz="1800" b="0" i="0" u="none" strike="noStrike" kern="1200" dirty="0">
                <a:solidFill>
                  <a:schemeClr val="tx1"/>
                </a:solidFill>
                <a:effectLst/>
                <a:latin typeface="BIZ UDPゴシック" panose="020B0400000000000000" pitchFamily="50" charset="-128"/>
                <a:ea typeface="BIZ UDPゴシック" panose="020B0400000000000000" pitchFamily="50" charset="-128"/>
              </a:rPr>
              <a:t>事業内容</a:t>
            </a:r>
            <a:r>
              <a:rPr kumimoji="1" lang="en-US" altLang="ja-JP" sz="1800" b="0" i="0" u="none" strike="noStrike" kern="1200" dirty="0">
                <a:solidFill>
                  <a:schemeClr val="tx1"/>
                </a:solidFill>
                <a:effectLst/>
                <a:latin typeface="BIZ UDPゴシック" panose="020B0400000000000000" pitchFamily="50" charset="-128"/>
                <a:ea typeface="BIZ UDPゴシック" panose="020B0400000000000000" pitchFamily="50" charset="-128"/>
              </a:rPr>
              <a:t>】</a:t>
            </a:r>
            <a:endParaRPr lang="ja-JP" altLang="ja-JP" sz="18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marL="0" indent="0" algn="l" rtl="0" eaLnBrk="1" fontAlgn="t" latinLnBrk="0" hangingPunct="1">
              <a:spcBef>
                <a:spcPts val="0"/>
              </a:spcBef>
              <a:spcAft>
                <a:spcPts val="0"/>
              </a:spcAft>
              <a:buNone/>
            </a:pPr>
            <a:r>
              <a:rPr kumimoji="1" lang="en-US" altLang="ja-JP" sz="1800" b="0" i="0" u="none" strike="noStrike" kern="1200" dirty="0">
                <a:solidFill>
                  <a:schemeClr val="tx1"/>
                </a:solidFill>
                <a:effectLst/>
                <a:latin typeface="BIZ UDPゴシック" panose="020B0400000000000000" pitchFamily="50" charset="-128"/>
                <a:ea typeface="BIZ UDPゴシック" panose="020B0400000000000000" pitchFamily="50" charset="-128"/>
              </a:rPr>
              <a:t>(1) </a:t>
            </a:r>
            <a:r>
              <a:rPr kumimoji="1" lang="ja-JP" altLang="ja-JP" sz="1800" b="0" i="0" u="none" strike="noStrike" kern="1200" dirty="0">
                <a:solidFill>
                  <a:schemeClr val="tx1"/>
                </a:solidFill>
                <a:effectLst/>
                <a:latin typeface="BIZ UDPゴシック" panose="020B0400000000000000" pitchFamily="50" charset="-128"/>
                <a:ea typeface="BIZ UDPゴシック" panose="020B0400000000000000" pitchFamily="50" charset="-128"/>
              </a:rPr>
              <a:t>キャンプ等体験活動の企画・運営</a:t>
            </a:r>
            <a:endParaRPr lang="ja-JP" altLang="ja-JP" sz="18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marL="0" indent="0" algn="l" rtl="0" eaLnBrk="1" fontAlgn="t" latinLnBrk="0" hangingPunct="1">
              <a:spcBef>
                <a:spcPts val="0"/>
              </a:spcBef>
              <a:spcAft>
                <a:spcPts val="0"/>
              </a:spcAft>
              <a:buNone/>
            </a:pPr>
            <a:r>
              <a:rPr kumimoji="1" lang="en-US" altLang="ja-JP" sz="1800" b="0" i="0" u="none" strike="noStrike" kern="1200" dirty="0">
                <a:solidFill>
                  <a:schemeClr val="tx1"/>
                </a:solidFill>
                <a:effectLst/>
                <a:latin typeface="BIZ UDPゴシック" panose="020B0400000000000000" pitchFamily="50" charset="-128"/>
                <a:ea typeface="BIZ UDPゴシック" panose="020B0400000000000000" pitchFamily="50" charset="-128"/>
              </a:rPr>
              <a:t>(2) </a:t>
            </a:r>
            <a:r>
              <a:rPr kumimoji="1" lang="ja-JP" altLang="ja-JP" sz="1800" b="0" i="0" u="none" strike="noStrike" kern="1200" dirty="0">
                <a:solidFill>
                  <a:schemeClr val="tx1"/>
                </a:solidFill>
                <a:effectLst/>
                <a:latin typeface="BIZ UDPゴシック" panose="020B0400000000000000" pitchFamily="50" charset="-128"/>
                <a:ea typeface="BIZ UDPゴシック" panose="020B0400000000000000" pitchFamily="50" charset="-128"/>
              </a:rPr>
              <a:t>ポニー牧場の運営</a:t>
            </a:r>
            <a:endParaRPr lang="ja-JP" altLang="ja-JP" sz="18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marL="0" indent="0" algn="l" rtl="0" eaLnBrk="1" fontAlgn="t" latinLnBrk="0" hangingPunct="1">
              <a:spcBef>
                <a:spcPts val="0"/>
              </a:spcBef>
              <a:spcAft>
                <a:spcPts val="0"/>
              </a:spcAft>
              <a:buNone/>
            </a:pPr>
            <a:r>
              <a:rPr kumimoji="1" lang="en-US" altLang="ja-JP" sz="1800" b="0" i="0" u="none" strike="noStrike" kern="1200" dirty="0">
                <a:solidFill>
                  <a:schemeClr val="tx1"/>
                </a:solidFill>
                <a:effectLst/>
                <a:latin typeface="BIZ UDPゴシック" panose="020B0400000000000000" pitchFamily="50" charset="-128"/>
                <a:ea typeface="BIZ UDPゴシック" panose="020B0400000000000000" pitchFamily="50" charset="-128"/>
              </a:rPr>
              <a:t>(3) </a:t>
            </a:r>
            <a:r>
              <a:rPr kumimoji="1" lang="ja-JP" altLang="ja-JP" sz="1800" b="0" i="0" u="none" strike="noStrike" kern="1200" dirty="0">
                <a:solidFill>
                  <a:schemeClr val="tx1"/>
                </a:solidFill>
                <a:effectLst/>
                <a:latin typeface="BIZ UDPゴシック" panose="020B0400000000000000" pitchFamily="50" charset="-128"/>
                <a:ea typeface="BIZ UDPゴシック" panose="020B0400000000000000" pitchFamily="50" charset="-128"/>
              </a:rPr>
              <a:t>自治体からの動物広場等の運営受託</a:t>
            </a:r>
            <a:endParaRPr lang="ja-JP" altLang="ja-JP" sz="18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marL="0" indent="0" algn="l" rtl="0" eaLnBrk="1" fontAlgn="t" latinLnBrk="0" hangingPunct="1">
              <a:spcBef>
                <a:spcPts val="0"/>
              </a:spcBef>
              <a:spcAft>
                <a:spcPts val="0"/>
              </a:spcAft>
              <a:buNone/>
            </a:pPr>
            <a:r>
              <a:rPr kumimoji="1" lang="en-US" altLang="ja-JP" sz="1800" b="0" i="0" u="none" strike="noStrike" kern="1200" dirty="0">
                <a:solidFill>
                  <a:schemeClr val="tx1"/>
                </a:solidFill>
                <a:effectLst/>
                <a:latin typeface="BIZ UDPゴシック" panose="020B0400000000000000" pitchFamily="50" charset="-128"/>
                <a:ea typeface="BIZ UDPゴシック" panose="020B0400000000000000" pitchFamily="50" charset="-128"/>
              </a:rPr>
              <a:t>(4) </a:t>
            </a:r>
            <a:r>
              <a:rPr kumimoji="1" lang="ja-JP" altLang="ja-JP" sz="1800" b="0" i="0" u="none" strike="noStrike" kern="1200" dirty="0">
                <a:solidFill>
                  <a:schemeClr val="tx1"/>
                </a:solidFill>
                <a:effectLst/>
                <a:latin typeface="BIZ UDPゴシック" panose="020B0400000000000000" pitchFamily="50" charset="-128"/>
                <a:ea typeface="BIZ UDPゴシック" panose="020B0400000000000000" pitchFamily="50" charset="-128"/>
              </a:rPr>
              <a:t>教育・福祉・医療等の現場での乗馬活用の普及</a:t>
            </a:r>
            <a:endParaRPr lang="ja-JP" altLang="ja-JP" sz="18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marL="0" indent="0" algn="l" rtl="0" eaLnBrk="1" fontAlgn="t" latinLnBrk="0" hangingPunct="1">
              <a:spcBef>
                <a:spcPts val="0"/>
              </a:spcBef>
              <a:spcAft>
                <a:spcPts val="0"/>
              </a:spcAft>
              <a:buNone/>
            </a:pPr>
            <a:r>
              <a:rPr kumimoji="1" lang="en-US" altLang="ja-JP" sz="1800" b="0" i="0" u="none" strike="noStrike" kern="1200" dirty="0">
                <a:solidFill>
                  <a:schemeClr val="tx1"/>
                </a:solidFill>
                <a:effectLst/>
                <a:latin typeface="BIZ UDPゴシック" panose="020B0400000000000000" pitchFamily="50" charset="-128"/>
                <a:ea typeface="BIZ UDPゴシック" panose="020B0400000000000000" pitchFamily="50" charset="-128"/>
              </a:rPr>
              <a:t>(5) </a:t>
            </a:r>
            <a:r>
              <a:rPr kumimoji="1" lang="ja-JP" altLang="ja-JP" sz="1800" b="0" i="0" u="none" strike="noStrike" kern="1200" dirty="0">
                <a:solidFill>
                  <a:schemeClr val="tx1"/>
                </a:solidFill>
                <a:effectLst/>
                <a:latin typeface="BIZ UDPゴシック" panose="020B0400000000000000" pitchFamily="50" charset="-128"/>
                <a:ea typeface="BIZ UDPゴシック" panose="020B0400000000000000" pitchFamily="50" charset="-128"/>
              </a:rPr>
              <a:t>国際交流</a:t>
            </a:r>
            <a:endParaRPr lang="ja-JP" altLang="ja-JP" sz="18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marL="0" indent="0" algn="l" rtl="0" eaLnBrk="1" fontAlgn="t" latinLnBrk="0" hangingPunct="1">
              <a:spcBef>
                <a:spcPts val="0"/>
              </a:spcBef>
              <a:spcAft>
                <a:spcPts val="0"/>
              </a:spcAft>
              <a:buNone/>
            </a:pPr>
            <a:r>
              <a:rPr kumimoji="1" lang="en-US" altLang="ja-JP" sz="1800" b="0" i="0" u="none" strike="noStrike" kern="1200" dirty="0">
                <a:solidFill>
                  <a:schemeClr val="tx1"/>
                </a:solidFill>
                <a:effectLst/>
                <a:latin typeface="BIZ UDPゴシック" panose="020B0400000000000000" pitchFamily="50" charset="-128"/>
                <a:ea typeface="BIZ UDPゴシック" panose="020B0400000000000000" pitchFamily="50" charset="-128"/>
              </a:rPr>
              <a:t>(6) </a:t>
            </a:r>
            <a:r>
              <a:rPr kumimoji="1" lang="ja-JP" altLang="ja-JP" sz="1800" b="0" i="0" u="none" strike="noStrike" kern="1200" dirty="0">
                <a:solidFill>
                  <a:schemeClr val="tx1"/>
                </a:solidFill>
                <a:effectLst/>
                <a:latin typeface="BIZ UDPゴシック" panose="020B0400000000000000" pitchFamily="50" charset="-128"/>
                <a:ea typeface="BIZ UDPゴシック" panose="020B0400000000000000" pitchFamily="50" charset="-128"/>
              </a:rPr>
              <a:t>川べりの環境整備及び活用の推進</a:t>
            </a:r>
            <a:endParaRPr lang="ja-JP" altLang="ja-JP" sz="18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marL="0" indent="0" algn="l" rtl="0" eaLnBrk="1" fontAlgn="t" latinLnBrk="0" hangingPunct="1">
              <a:spcBef>
                <a:spcPts val="0"/>
              </a:spcBef>
              <a:spcAft>
                <a:spcPts val="0"/>
              </a:spcAft>
              <a:buNone/>
            </a:pPr>
            <a:r>
              <a:rPr kumimoji="1" lang="en-US" altLang="ja-JP" sz="1800" b="0" i="0" u="none" strike="noStrike" kern="1200" dirty="0">
                <a:solidFill>
                  <a:schemeClr val="tx1"/>
                </a:solidFill>
                <a:effectLst/>
                <a:latin typeface="BIZ UDPゴシック" panose="020B0400000000000000" pitchFamily="50" charset="-128"/>
                <a:ea typeface="BIZ UDPゴシック" panose="020B0400000000000000" pitchFamily="50" charset="-128"/>
              </a:rPr>
              <a:t>(7) </a:t>
            </a:r>
            <a:r>
              <a:rPr kumimoji="1" lang="ja-JP" altLang="ja-JP" sz="1800" b="0" i="0" u="none" strike="noStrike" kern="1200" dirty="0">
                <a:solidFill>
                  <a:schemeClr val="tx1"/>
                </a:solidFill>
                <a:effectLst/>
                <a:latin typeface="BIZ UDPゴシック" panose="020B0400000000000000" pitchFamily="50" charset="-128"/>
                <a:ea typeface="BIZ UDPゴシック" panose="020B0400000000000000" pitchFamily="50" charset="-128"/>
              </a:rPr>
              <a:t>社会教育に関するフォーラム・シンポジウムの開催</a:t>
            </a:r>
            <a:endParaRPr lang="ja-JP" altLang="ja-JP" sz="1800" b="0" i="0" u="none" strike="noStrike" dirty="0">
              <a:solidFill>
                <a:schemeClr val="tx1"/>
              </a:solidFill>
              <a:effectLst/>
              <a:latin typeface="BIZ UDPゴシック" panose="020B0400000000000000" pitchFamily="50" charset="-128"/>
              <a:ea typeface="BIZ UDPゴシック" panose="020B0400000000000000" pitchFamily="50" charset="-128"/>
            </a:endParaRPr>
          </a:p>
        </p:txBody>
      </p:sp>
      <p:pic>
        <p:nvPicPr>
          <p:cNvPr id="5" name="図 4" descr="ポーズをとっている少年たち&#10;&#10;低い精度で自動的に生成された説明">
            <a:extLst>
              <a:ext uri="{FF2B5EF4-FFF2-40B4-BE49-F238E27FC236}">
                <a16:creationId xmlns:a16="http://schemas.microsoft.com/office/drawing/2014/main" id="{1D4FB5A2-12B2-43ED-9E00-24728595EF3D}"/>
              </a:ext>
            </a:extLst>
          </p:cNvPr>
          <p:cNvPicPr>
            <a:picLocks noChangeAspect="1"/>
          </p:cNvPicPr>
          <p:nvPr/>
        </p:nvPicPr>
        <p:blipFill rotWithShape="1">
          <a:blip r:embed="rId3"/>
          <a:srcRect l="16993"/>
          <a:stretch/>
        </p:blipFill>
        <p:spPr>
          <a:xfrm>
            <a:off x="7025349" y="3065585"/>
            <a:ext cx="4636764" cy="2608385"/>
          </a:xfrm>
          <a:prstGeom prst="rect">
            <a:avLst/>
          </a:prstGeom>
        </p:spPr>
      </p:pic>
    </p:spTree>
    <p:extLst>
      <p:ext uri="{BB962C8B-B14F-4D97-AF65-F5344CB8AC3E}">
        <p14:creationId xmlns:p14="http://schemas.microsoft.com/office/powerpoint/2010/main" val="1253464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331648" cy="1978172"/>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36649" y="488969"/>
                  <a:pt x="9316893" y="491390"/>
                </a:cubicBezTo>
                <a:cubicBezTo>
                  <a:pt x="9298834" y="504511"/>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79948" y="576062"/>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407128" y="961344"/>
                </a:lnTo>
                <a:lnTo>
                  <a:pt x="8380548" y="987916"/>
                </a:lnTo>
                <a:lnTo>
                  <a:pt x="8379462" y="987106"/>
                </a:lnTo>
                <a:cubicBezTo>
                  <a:pt x="8376507" y="985864"/>
                  <a:pt x="8373362" y="986042"/>
                  <a:pt x="8369725" y="989186"/>
                </a:cubicBezTo>
                <a:cubicBezTo>
                  <a:pt x="8357221" y="990792"/>
                  <a:pt x="8319237" y="991089"/>
                  <a:pt x="8304438" y="996739"/>
                </a:cubicBezTo>
                <a:cubicBezTo>
                  <a:pt x="8297193" y="1005683"/>
                  <a:pt x="8289328" y="1014568"/>
                  <a:pt x="8280929" y="1023089"/>
                </a:cubicBezTo>
                <a:lnTo>
                  <a:pt x="8275760" y="1027772"/>
                </a:lnTo>
                <a:lnTo>
                  <a:pt x="8275478" y="1027605"/>
                </a:lnTo>
                <a:cubicBezTo>
                  <a:pt x="8273970" y="1028076"/>
                  <a:pt x="8272124" y="1029408"/>
                  <a:pt x="8269666"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43525" y="1179064"/>
                </a:lnTo>
                <a:lnTo>
                  <a:pt x="7685942" y="1233723"/>
                </a:lnTo>
                <a:lnTo>
                  <a:pt x="7586920" y="1261888"/>
                </a:lnTo>
                <a:cubicBezTo>
                  <a:pt x="7556723" y="1298911"/>
                  <a:pt x="7489186" y="1249860"/>
                  <a:pt x="7486100" y="1292563"/>
                </a:cubicBezTo>
                <a:cubicBezTo>
                  <a:pt x="7454875" y="1308356"/>
                  <a:pt x="7449202" y="1300366"/>
                  <a:pt x="7407190" y="1314737"/>
                </a:cubicBezTo>
                <a:cubicBezTo>
                  <a:pt x="7368386" y="1364011"/>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23400" y="1671703"/>
                  <a:pt x="5529437" y="1636968"/>
                </a:cubicBezTo>
                <a:cubicBezTo>
                  <a:pt x="5500069" y="1636638"/>
                  <a:pt x="5481558" y="1636672"/>
                  <a:pt x="5440853" y="1657958"/>
                </a:cubicBezTo>
                <a:cubicBezTo>
                  <a:pt x="5340428" y="1673293"/>
                  <a:pt x="5074771" y="1739921"/>
                  <a:pt x="4945936" y="1713743"/>
                </a:cubicBezTo>
                <a:cubicBezTo>
                  <a:pt x="4914142" y="1717597"/>
                  <a:pt x="4837317" y="1726609"/>
                  <a:pt x="4818446" y="1726895"/>
                </a:cubicBezTo>
                <a:lnTo>
                  <a:pt x="4813657" y="1730706"/>
                </a:lnTo>
                <a:lnTo>
                  <a:pt x="4759058" y="1766533"/>
                </a:lnTo>
                <a:cubicBezTo>
                  <a:pt x="4747481" y="1770744"/>
                  <a:pt x="4734604" y="1772921"/>
                  <a:pt x="4719749" y="1771811"/>
                </a:cubicBezTo>
                <a:cubicBezTo>
                  <a:pt x="4667035" y="1745585"/>
                  <a:pt x="4634134" y="1775931"/>
                  <a:pt x="4568686" y="1786141"/>
                </a:cubicBezTo>
                <a:cubicBezTo>
                  <a:pt x="4544667" y="1777910"/>
                  <a:pt x="4432547" y="1778168"/>
                  <a:pt x="4418751" y="1796932"/>
                </a:cubicBezTo>
                <a:cubicBezTo>
                  <a:pt x="4403360" y="1801488"/>
                  <a:pt x="4385278" y="1795746"/>
                  <a:pt x="4378377" y="1815528"/>
                </a:cubicBezTo>
                <a:cubicBezTo>
                  <a:pt x="4366870" y="1839461"/>
                  <a:pt x="4312575" y="1805339"/>
                  <a:pt x="4320575" y="1832722"/>
                </a:cubicBezTo>
                <a:cubicBezTo>
                  <a:pt x="4282030" y="1809397"/>
                  <a:pt x="4252210" y="1859755"/>
                  <a:pt x="4220200" y="1873173"/>
                </a:cubicBezTo>
                <a:cubicBezTo>
                  <a:pt x="4189784" y="1872580"/>
                  <a:pt x="4175475" y="1885756"/>
                  <a:pt x="4105361" y="1894711"/>
                </a:cubicBezTo>
                <a:cubicBezTo>
                  <a:pt x="4071894" y="1867524"/>
                  <a:pt x="4035294" y="1916372"/>
                  <a:pt x="3973223" y="1881015"/>
                </a:cubicBezTo>
                <a:cubicBezTo>
                  <a:pt x="3971330" y="1884974"/>
                  <a:pt x="3952843" y="1881390"/>
                  <a:pt x="3900992" y="1880603"/>
                </a:cubicBezTo>
                <a:cubicBezTo>
                  <a:pt x="3849141" y="1879815"/>
                  <a:pt x="3740259" y="1879432"/>
                  <a:pt x="3662119" y="1876289"/>
                </a:cubicBezTo>
                <a:cubicBezTo>
                  <a:pt x="3573420" y="1876991"/>
                  <a:pt x="3613412" y="1915150"/>
                  <a:pt x="3496919" y="1873180"/>
                </a:cubicBezTo>
                <a:cubicBezTo>
                  <a:pt x="3488062" y="1895719"/>
                  <a:pt x="3474293" y="1897950"/>
                  <a:pt x="3449433" y="1889681"/>
                </a:cubicBezTo>
                <a:cubicBezTo>
                  <a:pt x="3406553" y="1891629"/>
                  <a:pt x="3417350" y="1945453"/>
                  <a:pt x="3369766" y="1916653"/>
                </a:cubicBezTo>
                <a:cubicBezTo>
                  <a:pt x="3338805" y="1929531"/>
                  <a:pt x="3310151" y="1915620"/>
                  <a:pt x="3290336" y="1925039"/>
                </a:cubicBezTo>
                <a:lnTo>
                  <a:pt x="3224897" y="1943733"/>
                </a:lnTo>
                <a:cubicBezTo>
                  <a:pt x="3188693" y="1949271"/>
                  <a:pt x="3178540" y="1909145"/>
                  <a:pt x="3161463" y="1946591"/>
                </a:cubicBezTo>
                <a:lnTo>
                  <a:pt x="3157504" y="1957276"/>
                </a:lnTo>
                <a:lnTo>
                  <a:pt x="3115176" y="1943459"/>
                </a:lnTo>
                <a:cubicBezTo>
                  <a:pt x="3095397" y="1937281"/>
                  <a:pt x="3080878" y="1929976"/>
                  <a:pt x="3038835" y="1920210"/>
                </a:cubicBezTo>
                <a:cubicBezTo>
                  <a:pt x="3011900" y="1947086"/>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1037" y="1967486"/>
                  <a:pt x="2001803" y="1954594"/>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391573" y="1790862"/>
                  <a:pt x="1332568" y="1793149"/>
                </a:cubicBezTo>
                <a:cubicBezTo>
                  <a:pt x="1236287" y="1833446"/>
                  <a:pt x="1335185" y="1756546"/>
                  <a:pt x="1186881" y="1768613"/>
                </a:cubicBezTo>
                <a:cubicBezTo>
                  <a:pt x="1178443" y="1775469"/>
                  <a:pt x="1160576" y="1767918"/>
                  <a:pt x="1162595" y="1758337"/>
                </a:cubicBezTo>
                <a:cubicBezTo>
                  <a:pt x="1153167" y="1761117"/>
                  <a:pt x="1130472" y="1779083"/>
                  <a:pt x="1128523" y="1763621"/>
                </a:cubicBezTo>
                <a:cubicBezTo>
                  <a:pt x="1081415" y="1760756"/>
                  <a:pt x="1034361" y="1768718"/>
                  <a:pt x="991903" y="1786741"/>
                </a:cubicBezTo>
                <a:cubicBezTo>
                  <a:pt x="966383" y="1781126"/>
                  <a:pt x="949501" y="1831241"/>
                  <a:pt x="883960" y="1822386"/>
                </a:cubicBezTo>
                <a:cubicBezTo>
                  <a:pt x="831931" y="1790865"/>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タイトル 1">
            <a:extLst>
              <a:ext uri="{FF2B5EF4-FFF2-40B4-BE49-F238E27FC236}">
                <a16:creationId xmlns:a16="http://schemas.microsoft.com/office/drawing/2014/main" id="{F50C06DB-B853-4038-AF22-526F351D163D}"/>
              </a:ext>
            </a:extLst>
          </p:cNvPr>
          <p:cNvSpPr>
            <a:spLocks noGrp="1"/>
          </p:cNvSpPr>
          <p:nvPr>
            <p:ph type="title"/>
          </p:nvPr>
        </p:nvSpPr>
        <p:spPr>
          <a:xfrm>
            <a:off x="1190698" y="347259"/>
            <a:ext cx="9810604" cy="1216024"/>
          </a:xfrm>
        </p:spPr>
        <p:txBody>
          <a:bodyPr>
            <a:normAutofit/>
          </a:bodyPr>
          <a:lstStyle/>
          <a:p>
            <a:r>
              <a:rPr lang="ja-JP" altLang="en-US" b="1" dirty="0">
                <a:solidFill>
                  <a:srgbClr val="FF0000"/>
                </a:solidFill>
                <a:latin typeface="BIZ UDPゴシック" panose="020B0400000000000000" pitchFamily="50" charset="-128"/>
                <a:ea typeface="BIZ UDPゴシック" panose="020B0400000000000000" pitchFamily="50" charset="-128"/>
              </a:rPr>
              <a:t>ノルトライン</a:t>
            </a:r>
            <a:r>
              <a:rPr lang="en-US" altLang="ja-JP" b="1" dirty="0">
                <a:solidFill>
                  <a:srgbClr val="FF0000"/>
                </a:solidFill>
                <a:latin typeface="BIZ UDPゴシック" panose="020B0400000000000000" pitchFamily="50" charset="-128"/>
                <a:ea typeface="BIZ UDPゴシック" panose="020B0400000000000000" pitchFamily="50" charset="-128"/>
              </a:rPr>
              <a:t>=</a:t>
            </a:r>
            <a:r>
              <a:rPr lang="ja-JP" altLang="en-US" b="1" dirty="0">
                <a:solidFill>
                  <a:srgbClr val="FF0000"/>
                </a:solidFill>
                <a:latin typeface="BIZ UDPゴシック" panose="020B0400000000000000" pitchFamily="50" charset="-128"/>
                <a:ea typeface="BIZ UDPゴシック" panose="020B0400000000000000" pitchFamily="50" charset="-128"/>
              </a:rPr>
              <a:t>ヴェストファーレン州</a:t>
            </a:r>
            <a:r>
              <a:rPr lang="ja-JP" altLang="ja-JP" b="1" dirty="0">
                <a:latin typeface="BIZ UDPゴシック" panose="020B0400000000000000" pitchFamily="50" charset="-128"/>
                <a:ea typeface="BIZ UDPゴシック" panose="020B0400000000000000" pitchFamily="50" charset="-128"/>
              </a:rPr>
              <a:t>とは</a:t>
            </a:r>
            <a:br>
              <a:rPr lang="en-US" altLang="ja-JP" b="1" dirty="0">
                <a:latin typeface="BIZ UDPゴシック" panose="020B0400000000000000" pitchFamily="50" charset="-128"/>
                <a:ea typeface="BIZ UDPゴシック" panose="020B0400000000000000" pitchFamily="50" charset="-128"/>
              </a:rPr>
            </a:br>
            <a:r>
              <a:rPr lang="ja-JP" altLang="en-US" b="1" dirty="0">
                <a:solidFill>
                  <a:srgbClr val="FFFF00"/>
                </a:solidFill>
                <a:latin typeface="BIZ UDPゴシック" panose="020B0400000000000000" pitchFamily="50" charset="-128"/>
                <a:ea typeface="BIZ UDPゴシック" panose="020B0400000000000000" pitchFamily="50" charset="-128"/>
              </a:rPr>
              <a:t>シュタインフルト郡</a:t>
            </a:r>
            <a:r>
              <a:rPr lang="ja-JP" altLang="en-US" b="1" dirty="0">
                <a:latin typeface="BIZ UDPゴシック" panose="020B0400000000000000" pitchFamily="50" charset="-128"/>
                <a:ea typeface="BIZ UDPゴシック" panose="020B0400000000000000" pitchFamily="50" charset="-128"/>
              </a:rPr>
              <a:t>とは</a:t>
            </a:r>
            <a:endParaRPr kumimoji="1" lang="ja-JP" altLang="en-US" b="1" dirty="0">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599A5467-6008-4CCA-A451-BF85552DB8DA}"/>
              </a:ext>
            </a:extLst>
          </p:cNvPr>
          <p:cNvSpPr>
            <a:spLocks noGrp="1"/>
          </p:cNvSpPr>
          <p:nvPr>
            <p:ph idx="1"/>
          </p:nvPr>
        </p:nvSpPr>
        <p:spPr>
          <a:xfrm>
            <a:off x="689385" y="1805338"/>
            <a:ext cx="6974281" cy="4270227"/>
          </a:xfrm>
        </p:spPr>
        <p:txBody>
          <a:bodyPr>
            <a:noAutofit/>
          </a:bodyPr>
          <a:lstStyle/>
          <a:p>
            <a:pPr marL="0" indent="0" algn="just">
              <a:lnSpc>
                <a:spcPct val="100000"/>
              </a:lnSpc>
              <a:buNone/>
            </a:pPr>
            <a:r>
              <a:rPr lang="ja-JP" altLang="en-US" sz="1800" dirty="0">
                <a:latin typeface="BIZ UDPゴシック" panose="020B0400000000000000" pitchFamily="50" charset="-128"/>
                <a:ea typeface="BIZ UDPゴシック" panose="020B0400000000000000" pitchFamily="50" charset="-128"/>
              </a:rPr>
              <a:t>　</a:t>
            </a:r>
            <a:r>
              <a:rPr lang="ja-JP" altLang="ja-JP" sz="1800" dirty="0">
                <a:latin typeface="BIZ UDPゴシック" panose="020B0400000000000000" pitchFamily="50" charset="-128"/>
                <a:ea typeface="BIZ UDPゴシック" panose="020B0400000000000000" pitchFamily="50" charset="-128"/>
              </a:rPr>
              <a:t>ノ</a:t>
            </a:r>
            <a:r>
              <a:rPr lang="ja-JP" altLang="en-US" sz="1800" dirty="0">
                <a:latin typeface="BIZ UDPゴシック" panose="020B0400000000000000" pitchFamily="50" charset="-128"/>
                <a:ea typeface="BIZ UDPゴシック" panose="020B0400000000000000" pitchFamily="50" charset="-128"/>
              </a:rPr>
              <a:t>ル</a:t>
            </a:r>
            <a:r>
              <a:rPr lang="ja-JP" altLang="ja-JP" sz="1800" dirty="0">
                <a:latin typeface="BIZ UDPゴシック" panose="020B0400000000000000" pitchFamily="50" charset="-128"/>
                <a:ea typeface="BIZ UDPゴシック" panose="020B0400000000000000" pitchFamily="50" charset="-128"/>
              </a:rPr>
              <a:t>トライン・</a:t>
            </a:r>
            <a:r>
              <a:rPr lang="ja-JP" altLang="en-US" sz="1800" dirty="0">
                <a:latin typeface="BIZ UDPゴシック" panose="020B0400000000000000" pitchFamily="50" charset="-128"/>
                <a:ea typeface="BIZ UDPゴシック" panose="020B0400000000000000" pitchFamily="50" charset="-128"/>
              </a:rPr>
              <a:t>ヴェ</a:t>
            </a:r>
            <a:r>
              <a:rPr lang="ja-JP" altLang="ja-JP" sz="1800" dirty="0">
                <a:latin typeface="BIZ UDPゴシック" panose="020B0400000000000000" pitchFamily="50" charset="-128"/>
                <a:ea typeface="BIZ UDPゴシック" panose="020B0400000000000000" pitchFamily="50" charset="-128"/>
              </a:rPr>
              <a:t>ストファーレン州</a:t>
            </a:r>
            <a:r>
              <a:rPr lang="ja-JP" altLang="en-US" sz="1800" dirty="0">
                <a:latin typeface="BIZ UDPゴシック" panose="020B0400000000000000" pitchFamily="50" charset="-128"/>
                <a:ea typeface="BIZ UDPゴシック" panose="020B0400000000000000" pitchFamily="50" charset="-128"/>
              </a:rPr>
              <a:t>はドイツの</a:t>
            </a:r>
            <a:r>
              <a:rPr lang="en-US" altLang="ja-JP" sz="1800" dirty="0">
                <a:latin typeface="BIZ UDPゴシック" panose="020B0400000000000000" pitchFamily="50" charset="-128"/>
                <a:ea typeface="BIZ UDPゴシック" panose="020B0400000000000000" pitchFamily="50" charset="-128"/>
              </a:rPr>
              <a:t>16</a:t>
            </a:r>
            <a:r>
              <a:rPr lang="ja-JP" altLang="en-US" sz="1800" dirty="0">
                <a:latin typeface="BIZ UDPゴシック" panose="020B0400000000000000" pitchFamily="50" charset="-128"/>
                <a:ea typeface="BIZ UDPゴシック" panose="020B0400000000000000" pitchFamily="50" charset="-128"/>
              </a:rPr>
              <a:t>州の中で人口がもっとも多く、</a:t>
            </a:r>
            <a:r>
              <a:rPr lang="ja-JP" altLang="ja-JP" sz="1800" dirty="0">
                <a:latin typeface="BIZ UDPゴシック" panose="020B0400000000000000" pitchFamily="50" charset="-128"/>
                <a:ea typeface="BIZ UDPゴシック" panose="020B0400000000000000" pitchFamily="50" charset="-128"/>
              </a:rPr>
              <a:t>工業、商業の発達した地域で</a:t>
            </a:r>
            <a:r>
              <a:rPr lang="ja-JP" altLang="en-US" sz="1800" dirty="0">
                <a:latin typeface="BIZ UDPゴシック" panose="020B0400000000000000" pitchFamily="50" charset="-128"/>
                <a:ea typeface="BIZ UDPゴシック" panose="020B0400000000000000" pitchFamily="50" charset="-128"/>
              </a:rPr>
              <a:t>す。</a:t>
            </a:r>
            <a:r>
              <a:rPr lang="ja-JP" altLang="ja-JP" sz="1800" dirty="0">
                <a:latin typeface="BIZ UDPゴシック" panose="020B0400000000000000" pitchFamily="50" charset="-128"/>
                <a:ea typeface="BIZ UDPゴシック" panose="020B0400000000000000" pitchFamily="50" charset="-128"/>
              </a:rPr>
              <a:t>日本人が多い</a:t>
            </a:r>
            <a:r>
              <a:rPr lang="ja-JP" altLang="en-US" sz="1800" dirty="0">
                <a:latin typeface="BIZ UDPゴシック" panose="020B0400000000000000" pitchFamily="50" charset="-128"/>
                <a:ea typeface="BIZ UDPゴシック" panose="020B0400000000000000" pitchFamily="50" charset="-128"/>
              </a:rPr>
              <a:t>こと</a:t>
            </a:r>
            <a:r>
              <a:rPr lang="ja-JP" altLang="ja-JP" sz="1800" dirty="0">
                <a:latin typeface="BIZ UDPゴシック" panose="020B0400000000000000" pitchFamily="50" charset="-128"/>
                <a:ea typeface="BIZ UDPゴシック" panose="020B0400000000000000" pitchFamily="50" charset="-128"/>
              </a:rPr>
              <a:t>で知られる商業都市デュッセルドルフや世界地理の教科書でもお馴染みの「ルール工業地帯」もこの州にあります。</a:t>
            </a:r>
            <a:endParaRPr lang="en-US" altLang="ja-JP" sz="1800" dirty="0">
              <a:latin typeface="BIZ UDPゴシック" panose="020B0400000000000000" pitchFamily="50" charset="-128"/>
              <a:ea typeface="BIZ UDPゴシック" panose="020B0400000000000000" pitchFamily="50" charset="-128"/>
            </a:endParaRPr>
          </a:p>
          <a:p>
            <a:pPr marL="0" indent="0" algn="just">
              <a:lnSpc>
                <a:spcPct val="100000"/>
              </a:lnSpc>
              <a:buNone/>
            </a:pPr>
            <a:r>
              <a:rPr lang="ja-JP" altLang="en-US" sz="1800" dirty="0">
                <a:latin typeface="BIZ UDPゴシック" panose="020B0400000000000000" pitchFamily="50" charset="-128"/>
                <a:ea typeface="BIZ UDPゴシック" panose="020B0400000000000000" pitchFamily="50" charset="-128"/>
              </a:rPr>
              <a:t>　</a:t>
            </a:r>
            <a:r>
              <a:rPr lang="ja-JP" altLang="ja-JP" sz="1800" dirty="0">
                <a:latin typeface="BIZ UDPゴシック" panose="020B0400000000000000" pitchFamily="50" charset="-128"/>
                <a:ea typeface="BIZ UDPゴシック" panose="020B0400000000000000" pitchFamily="50" charset="-128"/>
              </a:rPr>
              <a:t>シュタインフルト郡は州の中で２番目に広い郡で、１０の都市と１４の町村からなり、人口はおよそ３８万人です。</a:t>
            </a:r>
            <a:r>
              <a:rPr lang="ja-JP" altLang="en-US" sz="1800" dirty="0">
                <a:latin typeface="BIZ UDPゴシック" panose="020B0400000000000000" pitchFamily="50" charset="-128"/>
                <a:ea typeface="BIZ UDPゴシック" panose="020B0400000000000000" pitchFamily="50" charset="-128"/>
              </a:rPr>
              <a:t>デュッセルドルフなどの都市部から離れた田園地帯で、大自然を満喫できる地域です。</a:t>
            </a:r>
            <a:r>
              <a:rPr lang="ja-JP" altLang="ja-JP" sz="1800" dirty="0">
                <a:latin typeface="BIZ UDPゴシック" panose="020B0400000000000000" pitchFamily="50" charset="-128"/>
                <a:ea typeface="BIZ UDPゴシック" panose="020B0400000000000000" pitchFamily="50" charset="-128"/>
              </a:rPr>
              <a:t>自然保護に対する意識はドイツの他の地域同様</a:t>
            </a:r>
            <a:r>
              <a:rPr lang="ja-JP" altLang="en-US" sz="1800" dirty="0">
                <a:latin typeface="BIZ UDPゴシック" panose="020B0400000000000000" pitchFamily="50" charset="-128"/>
                <a:ea typeface="BIZ UDPゴシック" panose="020B0400000000000000" pitchFamily="50" charset="-128"/>
              </a:rPr>
              <a:t>に</a:t>
            </a:r>
            <a:r>
              <a:rPr lang="ja-JP" altLang="ja-JP" sz="1800" dirty="0">
                <a:latin typeface="BIZ UDPゴシック" panose="020B0400000000000000" pitchFamily="50" charset="-128"/>
                <a:ea typeface="BIZ UDPゴシック" panose="020B0400000000000000" pitchFamily="50" charset="-128"/>
              </a:rPr>
              <a:t>高く、ハイキング、乗馬その他のレクリエーション</a:t>
            </a:r>
            <a:r>
              <a:rPr lang="ja-JP" altLang="en-US" sz="1800" dirty="0">
                <a:latin typeface="BIZ UDPゴシック" panose="020B0400000000000000" pitchFamily="50" charset="-128"/>
                <a:ea typeface="BIZ UDPゴシック" panose="020B0400000000000000" pitchFamily="50" charset="-128"/>
              </a:rPr>
              <a:t>活動</a:t>
            </a:r>
            <a:r>
              <a:rPr lang="ja-JP" altLang="ja-JP" sz="1800" dirty="0">
                <a:latin typeface="BIZ UDPゴシック" panose="020B0400000000000000" pitchFamily="50" charset="-128"/>
                <a:ea typeface="BIZ UDPゴシック" panose="020B0400000000000000" pitchFamily="50" charset="-128"/>
              </a:rPr>
              <a:t>には</a:t>
            </a:r>
            <a:r>
              <a:rPr lang="ja-JP" altLang="en-US" sz="1800" dirty="0">
                <a:latin typeface="BIZ UDPゴシック" panose="020B0400000000000000" pitchFamily="50" charset="-128"/>
                <a:ea typeface="BIZ UDPゴシック" panose="020B0400000000000000" pitchFamily="50" charset="-128"/>
              </a:rPr>
              <a:t>事欠かない</a:t>
            </a:r>
            <a:r>
              <a:rPr lang="ja-JP" altLang="ja-JP" sz="1800" dirty="0">
                <a:latin typeface="BIZ UDPゴシック" panose="020B0400000000000000" pitchFamily="50" charset="-128"/>
                <a:ea typeface="BIZ UDPゴシック" panose="020B0400000000000000" pitchFamily="50" charset="-128"/>
              </a:rPr>
              <a:t>美しい地方であり、</a:t>
            </a:r>
            <a:r>
              <a:rPr lang="ja-JP" altLang="en-US" sz="1800" dirty="0">
                <a:latin typeface="BIZ UDPゴシック" panose="020B0400000000000000" pitchFamily="50" charset="-128"/>
                <a:ea typeface="BIZ UDPゴシック" panose="020B0400000000000000" pitchFamily="50" charset="-128"/>
              </a:rPr>
              <a:t>近隣諸国</a:t>
            </a:r>
            <a:r>
              <a:rPr lang="ja-JP" altLang="ja-JP" sz="1800" dirty="0">
                <a:latin typeface="BIZ UDPゴシック" panose="020B0400000000000000" pitchFamily="50" charset="-128"/>
                <a:ea typeface="BIZ UDPゴシック" panose="020B0400000000000000" pitchFamily="50" charset="-128"/>
              </a:rPr>
              <a:t>から</a:t>
            </a:r>
            <a:r>
              <a:rPr lang="ja-JP" altLang="en-US" sz="1800" dirty="0">
                <a:latin typeface="BIZ UDPゴシック" panose="020B0400000000000000" pitchFamily="50" charset="-128"/>
                <a:ea typeface="BIZ UDPゴシック" panose="020B0400000000000000" pitchFamily="50" charset="-128"/>
              </a:rPr>
              <a:t>多くの</a:t>
            </a:r>
            <a:r>
              <a:rPr lang="ja-JP" altLang="ja-JP" sz="1800" dirty="0">
                <a:latin typeface="BIZ UDPゴシック" panose="020B0400000000000000" pitchFamily="50" charset="-128"/>
                <a:ea typeface="BIZ UDPゴシック" panose="020B0400000000000000" pitchFamily="50" charset="-128"/>
              </a:rPr>
              <a:t>観光客が訪れ</a:t>
            </a:r>
            <a:r>
              <a:rPr lang="ja-JP" altLang="en-US" sz="1800" dirty="0">
                <a:latin typeface="BIZ UDPゴシック" panose="020B0400000000000000" pitchFamily="50" charset="-128"/>
                <a:ea typeface="BIZ UDPゴシック" panose="020B0400000000000000" pitchFamily="50" charset="-128"/>
              </a:rPr>
              <a:t>ま</a:t>
            </a:r>
            <a:r>
              <a:rPr lang="ja-JP" altLang="ja-JP" sz="1800" dirty="0">
                <a:latin typeface="BIZ UDPゴシック" panose="020B0400000000000000" pitchFamily="50" charset="-128"/>
                <a:ea typeface="BIZ UDPゴシック" panose="020B0400000000000000" pitchFamily="50" charset="-128"/>
              </a:rPr>
              <a:t>す。</a:t>
            </a:r>
            <a:endParaRPr lang="en-US" altLang="ja-JP" sz="1800" dirty="0">
              <a:latin typeface="BIZ UDPゴシック" panose="020B0400000000000000" pitchFamily="50" charset="-128"/>
              <a:ea typeface="BIZ UDPゴシック" panose="020B0400000000000000" pitchFamily="50" charset="-128"/>
            </a:endParaRPr>
          </a:p>
          <a:p>
            <a:pPr marL="0" indent="0" algn="just">
              <a:lnSpc>
                <a:spcPct val="100000"/>
              </a:lnSpc>
              <a:buNone/>
            </a:pPr>
            <a:r>
              <a:rPr lang="ja-JP" altLang="en-US" sz="1800" dirty="0">
                <a:latin typeface="BIZ UDPゴシック" panose="020B0400000000000000" pitchFamily="50" charset="-128"/>
                <a:ea typeface="BIZ UDPゴシック" panose="020B0400000000000000" pitchFamily="50" charset="-128"/>
              </a:rPr>
              <a:t>　また、</a:t>
            </a:r>
            <a:r>
              <a:rPr lang="ja-JP" altLang="ja-JP" sz="1800" dirty="0">
                <a:latin typeface="BIZ UDPゴシック" panose="020B0400000000000000" pitchFamily="50" charset="-128"/>
                <a:ea typeface="BIZ UDPゴシック" panose="020B0400000000000000" pitchFamily="50" charset="-128"/>
              </a:rPr>
              <a:t>他の地域に比べて若い人の割合が高く、３５才以下</a:t>
            </a:r>
            <a:r>
              <a:rPr lang="ja-JP" altLang="en-US" sz="1800" dirty="0">
                <a:latin typeface="BIZ UDPゴシック" panose="020B0400000000000000" pitchFamily="50" charset="-128"/>
                <a:ea typeface="BIZ UDPゴシック" panose="020B0400000000000000" pitchFamily="50" charset="-128"/>
              </a:rPr>
              <a:t>が人口のおよそ半数を占めます。</a:t>
            </a:r>
            <a:r>
              <a:rPr lang="ja-JP" altLang="ja-JP" sz="1800" dirty="0">
                <a:latin typeface="BIZ UDPゴシック" panose="020B0400000000000000" pitchFamily="50" charset="-128"/>
                <a:ea typeface="BIZ UDPゴシック" panose="020B0400000000000000" pitchFamily="50" charset="-128"/>
              </a:rPr>
              <a:t>出生率が他</a:t>
            </a:r>
            <a:r>
              <a:rPr lang="ja-JP" altLang="en-US" sz="1800" dirty="0">
                <a:latin typeface="BIZ UDPゴシック" panose="020B0400000000000000" pitchFamily="50" charset="-128"/>
                <a:ea typeface="BIZ UDPゴシック" panose="020B0400000000000000" pitchFamily="50" charset="-128"/>
              </a:rPr>
              <a:t>地域</a:t>
            </a:r>
            <a:r>
              <a:rPr lang="ja-JP" altLang="ja-JP" sz="1800" dirty="0">
                <a:latin typeface="BIZ UDPゴシック" panose="020B0400000000000000" pitchFamily="50" charset="-128"/>
                <a:ea typeface="BIZ UDPゴシック" panose="020B0400000000000000" pitchFamily="50" charset="-128"/>
              </a:rPr>
              <a:t>に比べて高</a:t>
            </a:r>
            <a:r>
              <a:rPr lang="ja-JP" altLang="en-US" sz="1800" dirty="0">
                <a:latin typeface="BIZ UDPゴシック" panose="020B0400000000000000" pitchFamily="50" charset="-128"/>
                <a:ea typeface="BIZ UDPゴシック" panose="020B0400000000000000" pitchFamily="50" charset="-128"/>
              </a:rPr>
              <a:t>いのも特長です。</a:t>
            </a:r>
            <a:endParaRPr lang="ja-JP" altLang="ja-JP" sz="1800" dirty="0">
              <a:latin typeface="BIZ UDPゴシック" panose="020B0400000000000000" pitchFamily="50" charset="-128"/>
              <a:ea typeface="BIZ UDPゴシック" panose="020B0400000000000000" pitchFamily="50" charset="-128"/>
            </a:endParaRPr>
          </a:p>
        </p:txBody>
      </p:sp>
      <p:pic>
        <p:nvPicPr>
          <p:cNvPr id="5" name="Picture 3" descr="ドイツ地図">
            <a:extLst>
              <a:ext uri="{FF2B5EF4-FFF2-40B4-BE49-F238E27FC236}">
                <a16:creationId xmlns:a16="http://schemas.microsoft.com/office/drawing/2014/main" id="{2574D200-62B1-4941-AFAF-DCBDBDD3E5A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20796" y="1910542"/>
            <a:ext cx="3716131" cy="39921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Freeform: Shape 30">
            <a:extLst>
              <a:ext uri="{FF2B5EF4-FFF2-40B4-BE49-F238E27FC236}">
                <a16:creationId xmlns:a16="http://schemas.microsoft.com/office/drawing/2014/main" id="{C64E267B-3F5A-4357-9E7F-C5FBE5D3B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0426" y="5902730"/>
            <a:ext cx="5741575" cy="955271"/>
          </a:xfrm>
          <a:custGeom>
            <a:avLst/>
            <a:gdLst>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791651 w 5741575"/>
              <a:gd name="connsiteY38" fmla="*/ 567019 h 955271"/>
              <a:gd name="connsiteX39" fmla="*/ 1873778 w 5741575"/>
              <a:gd name="connsiteY39" fmla="*/ 530130 h 955271"/>
              <a:gd name="connsiteX40" fmla="*/ 1988411 w 5741575"/>
              <a:gd name="connsiteY40" fmla="*/ 491599 h 955271"/>
              <a:gd name="connsiteX41" fmla="*/ 2085507 w 5741575"/>
              <a:gd name="connsiteY41" fmla="*/ 498527 h 955271"/>
              <a:gd name="connsiteX42" fmla="*/ 2090767 w 5741575"/>
              <a:gd name="connsiteY42" fmla="*/ 490616 h 955271"/>
              <a:gd name="connsiteX43" fmla="*/ 2151143 w 5741575"/>
              <a:gd name="connsiteY43" fmla="*/ 478332 h 955271"/>
              <a:gd name="connsiteX44" fmla="*/ 2378710 w 5741575"/>
              <a:gd name="connsiteY44" fmla="*/ 477570 h 955271"/>
              <a:gd name="connsiteX45" fmla="*/ 2496256 w 5741575"/>
              <a:gd name="connsiteY45" fmla="*/ 452396 h 955271"/>
              <a:gd name="connsiteX46" fmla="*/ 2535387 w 5741575"/>
              <a:gd name="connsiteY46" fmla="*/ 436645 h 955271"/>
              <a:gd name="connsiteX47" fmla="*/ 2601109 w 5741575"/>
              <a:gd name="connsiteY47" fmla="*/ 410678 h 955271"/>
              <a:gd name="connsiteX48" fmla="*/ 2643855 w 5741575"/>
              <a:gd name="connsiteY48" fmla="*/ 374482 h 955271"/>
              <a:gd name="connsiteX49" fmla="*/ 2657726 w 5741575"/>
              <a:gd name="connsiteY49" fmla="*/ 365841 h 955271"/>
              <a:gd name="connsiteX50" fmla="*/ 2687125 w 5741575"/>
              <a:gd name="connsiteY50" fmla="*/ 366820 h 955271"/>
              <a:gd name="connsiteX51" fmla="*/ 2697479 w 5741575"/>
              <a:gd name="connsiteY51" fmla="*/ 361430 h 955271"/>
              <a:gd name="connsiteX52" fmla="*/ 2701547 w 5741575"/>
              <a:gd name="connsiteY52" fmla="*/ 361545 h 955271"/>
              <a:gd name="connsiteX53" fmla="*/ 2711054 w 5741575"/>
              <a:gd name="connsiteY53" fmla="*/ 360597 h 955271"/>
              <a:gd name="connsiteX54" fmla="*/ 2710438 w 5741575"/>
              <a:gd name="connsiteY54" fmla="*/ 366958 h 955271"/>
              <a:gd name="connsiteX55" fmla="*/ 2722936 w 5741575"/>
              <a:gd name="connsiteY55" fmla="*/ 377633 h 955271"/>
              <a:gd name="connsiteX56" fmla="*/ 2777227 w 5741575"/>
              <a:gd name="connsiteY56" fmla="*/ 368972 h 955271"/>
              <a:gd name="connsiteX57" fmla="*/ 2779510 w 5741575"/>
              <a:gd name="connsiteY57" fmla="*/ 361652 h 955271"/>
              <a:gd name="connsiteX58" fmla="*/ 2786278 w 5741575"/>
              <a:gd name="connsiteY58" fmla="*/ 359869 h 955271"/>
              <a:gd name="connsiteX59" fmla="*/ 2792101 w 5741575"/>
              <a:gd name="connsiteY59" fmla="*/ 365927 h 955271"/>
              <a:gd name="connsiteX60" fmla="*/ 2885545 w 5741575"/>
              <a:gd name="connsiteY60" fmla="*/ 372818 h 955271"/>
              <a:gd name="connsiteX61" fmla="*/ 3009558 w 5741575"/>
              <a:gd name="connsiteY61" fmla="*/ 370573 h 955271"/>
              <a:gd name="connsiteX62" fmla="*/ 3095010 w 5741575"/>
              <a:gd name="connsiteY62" fmla="*/ 332454 h 955271"/>
              <a:gd name="connsiteX63" fmla="*/ 3103742 w 5741575"/>
              <a:gd name="connsiteY63" fmla="*/ 337974 h 955271"/>
              <a:gd name="connsiteX64" fmla="*/ 3165093 w 5741575"/>
              <a:gd name="connsiteY64" fmla="*/ 329459 h 955271"/>
              <a:gd name="connsiteX65" fmla="*/ 3373785 w 5741575"/>
              <a:gd name="connsiteY65" fmla="*/ 255680 h 955271"/>
              <a:gd name="connsiteX66" fmla="*/ 3493851 w 5741575"/>
              <a:gd name="connsiteY66" fmla="*/ 240255 h 955271"/>
              <a:gd name="connsiteX67" fmla="*/ 3537470 w 5741575"/>
              <a:gd name="connsiteY67" fmla="*/ 241867 h 955271"/>
              <a:gd name="connsiteX68" fmla="*/ 3610489 w 5741575"/>
              <a:gd name="connsiteY68" fmla="*/ 244128 h 955271"/>
              <a:gd name="connsiteX69" fmla="*/ 3667539 w 5741575"/>
              <a:gd name="connsiteY69" fmla="*/ 263271 h 955271"/>
              <a:gd name="connsiteX70" fmla="*/ 3727614 w 5741575"/>
              <a:gd name="connsiteY70" fmla="*/ 258245 h 955271"/>
              <a:gd name="connsiteX71" fmla="*/ 3738369 w 5741575"/>
              <a:gd name="connsiteY71" fmla="*/ 234506 h 955271"/>
              <a:gd name="connsiteX72" fmla="*/ 3803670 w 5741575"/>
              <a:gd name="connsiteY72" fmla="*/ 236457 h 955271"/>
              <a:gd name="connsiteX73" fmla="*/ 3903080 w 5741575"/>
              <a:gd name="connsiteY73" fmla="*/ 241890 h 955271"/>
              <a:gd name="connsiteX74" fmla="*/ 3959588 w 5741575"/>
              <a:gd name="connsiteY74" fmla="*/ 239195 h 955271"/>
              <a:gd name="connsiteX75" fmla="*/ 4114838 w 5741575"/>
              <a:gd name="connsiteY75" fmla="*/ 238165 h 955271"/>
              <a:gd name="connsiteX76" fmla="*/ 4271023 w 5741575"/>
              <a:gd name="connsiteY76" fmla="*/ 241959 h 955271"/>
              <a:gd name="connsiteX77" fmla="*/ 4367397 w 5741575"/>
              <a:gd name="connsiteY77" fmla="*/ 271442 h 955271"/>
              <a:gd name="connsiteX78" fmla="*/ 4495366 w 5741575"/>
              <a:gd name="connsiteY78" fmla="*/ 271618 h 955271"/>
              <a:gd name="connsiteX79" fmla="*/ 4517347 w 5741575"/>
              <a:gd name="connsiteY79" fmla="*/ 275639 h 955271"/>
              <a:gd name="connsiteX80" fmla="*/ 4546116 w 5741575"/>
              <a:gd name="connsiteY80" fmla="*/ 268568 h 955271"/>
              <a:gd name="connsiteX81" fmla="*/ 4661259 w 5741575"/>
              <a:gd name="connsiteY81" fmla="*/ 238966 h 955271"/>
              <a:gd name="connsiteX82" fmla="*/ 4750403 w 5741575"/>
              <a:gd name="connsiteY82" fmla="*/ 204364 h 955271"/>
              <a:gd name="connsiteX83" fmla="*/ 4867614 w 5741575"/>
              <a:gd name="connsiteY83" fmla="*/ 208668 h 955271"/>
              <a:gd name="connsiteX84" fmla="*/ 4937036 w 5741575"/>
              <a:gd name="connsiteY84" fmla="*/ 195446 h 955271"/>
              <a:gd name="connsiteX85" fmla="*/ 5047626 w 5741575"/>
              <a:gd name="connsiteY85" fmla="*/ 149604 h 955271"/>
              <a:gd name="connsiteX86" fmla="*/ 5200247 w 5741575"/>
              <a:gd name="connsiteY86" fmla="*/ 142695 h 955271"/>
              <a:gd name="connsiteX87" fmla="*/ 5235691 w 5741575"/>
              <a:gd name="connsiteY87" fmla="*/ 173330 h 955271"/>
              <a:gd name="connsiteX88" fmla="*/ 5280133 w 5741575"/>
              <a:gd name="connsiteY88" fmla="*/ 189342 h 955271"/>
              <a:gd name="connsiteX89" fmla="*/ 5291963 w 5741575"/>
              <a:gd name="connsiteY89" fmla="*/ 139446 h 955271"/>
              <a:gd name="connsiteX90" fmla="*/ 5418472 w 5741575"/>
              <a:gd name="connsiteY90" fmla="*/ 89163 h 955271"/>
              <a:gd name="connsiteX91" fmla="*/ 5482354 w 5741575"/>
              <a:gd name="connsiteY91" fmla="*/ 69470 h 955271"/>
              <a:gd name="connsiteX92" fmla="*/ 5583280 w 5741575"/>
              <a:gd name="connsiteY92" fmla="*/ 49787 h 955271"/>
              <a:gd name="connsiteX93" fmla="*/ 5613766 w 5741575"/>
              <a:gd name="connsiteY93" fmla="*/ 41855 h 955271"/>
              <a:gd name="connsiteX94" fmla="*/ 5684952 w 5741575"/>
              <a:gd name="connsiteY94" fmla="*/ 26088 h 95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741575" h="955271">
                <a:moveTo>
                  <a:pt x="5741575" y="0"/>
                </a:moveTo>
                <a:lnTo>
                  <a:pt x="5741575" y="955271"/>
                </a:lnTo>
                <a:lnTo>
                  <a:pt x="0" y="955271"/>
                </a:lnTo>
                <a:lnTo>
                  <a:pt x="8558" y="953971"/>
                </a:lnTo>
                <a:lnTo>
                  <a:pt x="16894" y="953847"/>
                </a:lnTo>
                <a:cubicBezTo>
                  <a:pt x="22474" y="953361"/>
                  <a:pt x="25973" y="952524"/>
                  <a:pt x="28156" y="951374"/>
                </a:cubicBezTo>
                <a:cubicBezTo>
                  <a:pt x="28201" y="951240"/>
                  <a:pt x="28247" y="951105"/>
                  <a:pt x="28293" y="950971"/>
                </a:cubicBezTo>
                <a:lnTo>
                  <a:pt x="39115" y="949326"/>
                </a:lnTo>
                <a:cubicBezTo>
                  <a:pt x="57701" y="947335"/>
                  <a:pt x="76089" y="946141"/>
                  <a:pt x="93851" y="945611"/>
                </a:cubicBezTo>
                <a:cubicBezTo>
                  <a:pt x="99905" y="923404"/>
                  <a:pt x="170209" y="932855"/>
                  <a:pt x="148657" y="898134"/>
                </a:cubicBezTo>
                <a:cubicBezTo>
                  <a:pt x="172173" y="896348"/>
                  <a:pt x="191809" y="908449"/>
                  <a:pt x="174554" y="886351"/>
                </a:cubicBezTo>
                <a:cubicBezTo>
                  <a:pt x="182014" y="885083"/>
                  <a:pt x="185699" y="882087"/>
                  <a:pt x="187633" y="878226"/>
                </a:cubicBezTo>
                <a:cubicBezTo>
                  <a:pt x="187742" y="877663"/>
                  <a:pt x="187852" y="877101"/>
                  <a:pt x="187961" y="876538"/>
                </a:cubicBezTo>
                <a:lnTo>
                  <a:pt x="240501" y="873150"/>
                </a:lnTo>
                <a:lnTo>
                  <a:pt x="246345" y="869942"/>
                </a:lnTo>
                <a:lnTo>
                  <a:pt x="282041" y="871263"/>
                </a:lnTo>
                <a:lnTo>
                  <a:pt x="299711" y="870064"/>
                </a:lnTo>
                <a:lnTo>
                  <a:pt x="306299" y="873609"/>
                </a:lnTo>
                <a:cubicBezTo>
                  <a:pt x="312531" y="875279"/>
                  <a:pt x="320316" y="874896"/>
                  <a:pt x="331571" y="869866"/>
                </a:cubicBezTo>
                <a:lnTo>
                  <a:pt x="333872" y="867971"/>
                </a:lnTo>
                <a:lnTo>
                  <a:pt x="356953" y="870334"/>
                </a:lnTo>
                <a:cubicBezTo>
                  <a:pt x="364772" y="872042"/>
                  <a:pt x="372199" y="874762"/>
                  <a:pt x="379005" y="878900"/>
                </a:cubicBezTo>
                <a:cubicBezTo>
                  <a:pt x="436788" y="836391"/>
                  <a:pt x="512367" y="847456"/>
                  <a:pt x="585428" y="826440"/>
                </a:cubicBezTo>
                <a:cubicBezTo>
                  <a:pt x="600236" y="776571"/>
                  <a:pt x="751447" y="800939"/>
                  <a:pt x="787156" y="838447"/>
                </a:cubicBezTo>
                <a:cubicBezTo>
                  <a:pt x="767750" y="789794"/>
                  <a:pt x="977582" y="857915"/>
                  <a:pt x="898586" y="808502"/>
                </a:cubicBezTo>
                <a:cubicBezTo>
                  <a:pt x="926099" y="807167"/>
                  <a:pt x="944922" y="782490"/>
                  <a:pt x="924063" y="770210"/>
                </a:cubicBezTo>
                <a:cubicBezTo>
                  <a:pt x="1015917" y="786259"/>
                  <a:pt x="1117953" y="728408"/>
                  <a:pt x="1212574" y="724238"/>
                </a:cubicBezTo>
                <a:cubicBezTo>
                  <a:pt x="1245879" y="677520"/>
                  <a:pt x="1233543" y="716744"/>
                  <a:pt x="1280768" y="699122"/>
                </a:cubicBezTo>
                <a:cubicBezTo>
                  <a:pt x="1280824" y="735474"/>
                  <a:pt x="1333787" y="667235"/>
                  <a:pt x="1352027" y="704323"/>
                </a:cubicBezTo>
                <a:cubicBezTo>
                  <a:pt x="1360044" y="699941"/>
                  <a:pt x="1367234" y="694526"/>
                  <a:pt x="1374314" y="688815"/>
                </a:cubicBezTo>
                <a:lnTo>
                  <a:pt x="1378034" y="685842"/>
                </a:lnTo>
                <a:lnTo>
                  <a:pt x="1395604" y="680460"/>
                </a:lnTo>
                <a:lnTo>
                  <a:pt x="1397206" y="670793"/>
                </a:lnTo>
                <a:lnTo>
                  <a:pt x="1421250" y="656855"/>
                </a:lnTo>
                <a:cubicBezTo>
                  <a:pt x="1430770" y="652893"/>
                  <a:pt x="1441623" y="650105"/>
                  <a:pt x="1454524" y="649224"/>
                </a:cubicBezTo>
                <a:cubicBezTo>
                  <a:pt x="1502655" y="660482"/>
                  <a:pt x="1556151" y="606226"/>
                  <a:pt x="1616217" y="622107"/>
                </a:cubicBezTo>
                <a:cubicBezTo>
                  <a:pt x="1637755" y="624837"/>
                  <a:pt x="1701030" y="614257"/>
                  <a:pt x="1710928" y="600666"/>
                </a:cubicBezTo>
                <a:cubicBezTo>
                  <a:pt x="1723693" y="596072"/>
                  <a:pt x="1739861" y="597834"/>
                  <a:pt x="1743718" y="584327"/>
                </a:cubicBezTo>
                <a:cubicBezTo>
                  <a:pt x="1751098" y="567647"/>
                  <a:pt x="1801421" y="583831"/>
                  <a:pt x="1791651" y="567019"/>
                </a:cubicBezTo>
                <a:cubicBezTo>
                  <a:pt x="1827282" y="577929"/>
                  <a:pt x="1847642" y="542228"/>
                  <a:pt x="1873778" y="530130"/>
                </a:cubicBezTo>
                <a:cubicBezTo>
                  <a:pt x="1902425" y="541995"/>
                  <a:pt x="1929013" y="504913"/>
                  <a:pt x="1988411" y="491599"/>
                </a:cubicBezTo>
                <a:cubicBezTo>
                  <a:pt x="2020077" y="505546"/>
                  <a:pt x="2028363" y="482381"/>
                  <a:pt x="2085507" y="498527"/>
                </a:cubicBezTo>
                <a:cubicBezTo>
                  <a:pt x="2086719" y="495769"/>
                  <a:pt x="2088490" y="493104"/>
                  <a:pt x="2090767" y="490616"/>
                </a:cubicBezTo>
                <a:cubicBezTo>
                  <a:pt x="2103992" y="476161"/>
                  <a:pt x="2131025" y="470659"/>
                  <a:pt x="2151143" y="478332"/>
                </a:cubicBezTo>
                <a:cubicBezTo>
                  <a:pt x="2240088" y="497642"/>
                  <a:pt x="2310118" y="483043"/>
                  <a:pt x="2378710" y="477570"/>
                </a:cubicBezTo>
                <a:cubicBezTo>
                  <a:pt x="2454975" y="467585"/>
                  <a:pt x="2391576" y="437831"/>
                  <a:pt x="2496256" y="452396"/>
                </a:cubicBezTo>
                <a:cubicBezTo>
                  <a:pt x="2501503" y="436899"/>
                  <a:pt x="2513119" y="433980"/>
                  <a:pt x="2535387" y="436645"/>
                </a:cubicBezTo>
                <a:cubicBezTo>
                  <a:pt x="2572084" y="430778"/>
                  <a:pt x="2557124" y="397207"/>
                  <a:pt x="2601109" y="410678"/>
                </a:cubicBezTo>
                <a:cubicBezTo>
                  <a:pt x="2588000" y="393616"/>
                  <a:pt x="2667428" y="390302"/>
                  <a:pt x="2643855" y="374482"/>
                </a:cubicBezTo>
                <a:cubicBezTo>
                  <a:pt x="2648277" y="369169"/>
                  <a:pt x="2652937" y="366761"/>
                  <a:pt x="2657726" y="365841"/>
                </a:cubicBezTo>
                <a:cubicBezTo>
                  <a:pt x="2667303" y="363999"/>
                  <a:pt x="2677395" y="368107"/>
                  <a:pt x="2687125" y="366820"/>
                </a:cubicBezTo>
                <a:lnTo>
                  <a:pt x="2697479" y="361430"/>
                </a:lnTo>
                <a:lnTo>
                  <a:pt x="2701547" y="361545"/>
                </a:lnTo>
                <a:lnTo>
                  <a:pt x="2711054" y="360597"/>
                </a:lnTo>
                <a:lnTo>
                  <a:pt x="2710438" y="366958"/>
                </a:lnTo>
                <a:cubicBezTo>
                  <a:pt x="2708955" y="373111"/>
                  <a:pt x="2708038" y="379788"/>
                  <a:pt x="2722936" y="377633"/>
                </a:cubicBezTo>
                <a:cubicBezTo>
                  <a:pt x="2753511" y="370170"/>
                  <a:pt x="2766475" y="394972"/>
                  <a:pt x="2777227" y="368972"/>
                </a:cubicBezTo>
                <a:lnTo>
                  <a:pt x="2779510" y="361652"/>
                </a:lnTo>
                <a:lnTo>
                  <a:pt x="2786278" y="359869"/>
                </a:lnTo>
                <a:cubicBezTo>
                  <a:pt x="2789994" y="359750"/>
                  <a:pt x="2792255" y="361281"/>
                  <a:pt x="2792101" y="365927"/>
                </a:cubicBezTo>
                <a:cubicBezTo>
                  <a:pt x="2819315" y="344279"/>
                  <a:pt x="2855630" y="370297"/>
                  <a:pt x="2885545" y="372818"/>
                </a:cubicBezTo>
                <a:cubicBezTo>
                  <a:pt x="2905895" y="352581"/>
                  <a:pt x="2948591" y="377825"/>
                  <a:pt x="3009558" y="370573"/>
                </a:cubicBezTo>
                <a:cubicBezTo>
                  <a:pt x="3031640" y="347442"/>
                  <a:pt x="3050695" y="365935"/>
                  <a:pt x="3095010" y="332454"/>
                </a:cubicBezTo>
                <a:cubicBezTo>
                  <a:pt x="3097485" y="334582"/>
                  <a:pt x="3100426" y="336441"/>
                  <a:pt x="3103742" y="337974"/>
                </a:cubicBezTo>
                <a:cubicBezTo>
                  <a:pt x="3123005" y="346878"/>
                  <a:pt x="3150475" y="343067"/>
                  <a:pt x="3165093" y="329459"/>
                </a:cubicBezTo>
                <a:cubicBezTo>
                  <a:pt x="3236951" y="282673"/>
                  <a:pt x="3308286" y="273118"/>
                  <a:pt x="3373785" y="255680"/>
                </a:cubicBezTo>
                <a:cubicBezTo>
                  <a:pt x="3448540" y="239861"/>
                  <a:pt x="3405238" y="287846"/>
                  <a:pt x="3493851" y="240255"/>
                </a:cubicBezTo>
                <a:cubicBezTo>
                  <a:pt x="3506326" y="252723"/>
                  <a:pt x="3518405" y="251593"/>
                  <a:pt x="3537470" y="241867"/>
                </a:cubicBezTo>
                <a:cubicBezTo>
                  <a:pt x="3573967" y="235226"/>
                  <a:pt x="3576893" y="270855"/>
                  <a:pt x="3610489" y="244128"/>
                </a:cubicBezTo>
                <a:cubicBezTo>
                  <a:pt x="3606935" y="264036"/>
                  <a:pt x="3681284" y="241075"/>
                  <a:pt x="3667539" y="263271"/>
                </a:cubicBezTo>
                <a:cubicBezTo>
                  <a:pt x="3694251" y="276940"/>
                  <a:pt x="3701441" y="246803"/>
                  <a:pt x="3727614" y="258245"/>
                </a:cubicBezTo>
                <a:cubicBezTo>
                  <a:pt x="3754952" y="257751"/>
                  <a:pt x="3708960" y="240314"/>
                  <a:pt x="3738369" y="234506"/>
                </a:cubicBezTo>
                <a:cubicBezTo>
                  <a:pt x="3774580" y="230879"/>
                  <a:pt x="3768868" y="196201"/>
                  <a:pt x="3803670" y="236457"/>
                </a:cubicBezTo>
                <a:cubicBezTo>
                  <a:pt x="3839567" y="220301"/>
                  <a:pt x="3850064" y="239151"/>
                  <a:pt x="3903080" y="241890"/>
                </a:cubicBezTo>
                <a:cubicBezTo>
                  <a:pt x="3922859" y="227800"/>
                  <a:pt x="3941005" y="230826"/>
                  <a:pt x="3959588" y="239195"/>
                </a:cubicBezTo>
                <a:cubicBezTo>
                  <a:pt x="4009252" y="229421"/>
                  <a:pt x="4057491" y="239376"/>
                  <a:pt x="4114838" y="238165"/>
                </a:cubicBezTo>
                <a:cubicBezTo>
                  <a:pt x="4173784" y="217210"/>
                  <a:pt x="4209756" y="243378"/>
                  <a:pt x="4271023" y="241959"/>
                </a:cubicBezTo>
                <a:cubicBezTo>
                  <a:pt x="4326191" y="205535"/>
                  <a:pt x="4316856" y="279258"/>
                  <a:pt x="4367397" y="271442"/>
                </a:cubicBezTo>
                <a:cubicBezTo>
                  <a:pt x="4446016" y="235091"/>
                  <a:pt x="4369000" y="295343"/>
                  <a:pt x="4495366" y="271618"/>
                </a:cubicBezTo>
                <a:cubicBezTo>
                  <a:pt x="4501905" y="266287"/>
                  <a:pt x="4518077" y="269240"/>
                  <a:pt x="4517347" y="275639"/>
                </a:cubicBezTo>
                <a:cubicBezTo>
                  <a:pt x="4525170" y="272832"/>
                  <a:pt x="4542809" y="258800"/>
                  <a:pt x="4546116" y="268568"/>
                </a:cubicBezTo>
                <a:cubicBezTo>
                  <a:pt x="4586961" y="265354"/>
                  <a:pt x="4626617" y="255160"/>
                  <a:pt x="4661259" y="238966"/>
                </a:cubicBezTo>
                <a:cubicBezTo>
                  <a:pt x="4741966" y="247639"/>
                  <a:pt x="4693066" y="205693"/>
                  <a:pt x="4750403" y="204364"/>
                </a:cubicBezTo>
                <a:cubicBezTo>
                  <a:pt x="4798501" y="219113"/>
                  <a:pt x="4813319" y="201253"/>
                  <a:pt x="4867614" y="208668"/>
                </a:cubicBezTo>
                <a:cubicBezTo>
                  <a:pt x="4881621" y="174373"/>
                  <a:pt x="4917566" y="206761"/>
                  <a:pt x="4937036" y="195446"/>
                </a:cubicBezTo>
                <a:cubicBezTo>
                  <a:pt x="4974214" y="229763"/>
                  <a:pt x="5013321" y="152474"/>
                  <a:pt x="5047626" y="149604"/>
                </a:cubicBezTo>
                <a:cubicBezTo>
                  <a:pt x="5106046" y="150576"/>
                  <a:pt x="5172786" y="183138"/>
                  <a:pt x="5200247" y="142695"/>
                </a:cubicBezTo>
                <a:cubicBezTo>
                  <a:pt x="5206135" y="157748"/>
                  <a:pt x="5203071" y="179288"/>
                  <a:pt x="5235691" y="173330"/>
                </a:cubicBezTo>
                <a:cubicBezTo>
                  <a:pt x="5249654" y="179935"/>
                  <a:pt x="5254450" y="203448"/>
                  <a:pt x="5280133" y="189342"/>
                </a:cubicBezTo>
                <a:cubicBezTo>
                  <a:pt x="5244836" y="171370"/>
                  <a:pt x="5299493" y="163568"/>
                  <a:pt x="5291963" y="139446"/>
                </a:cubicBezTo>
                <a:cubicBezTo>
                  <a:pt x="5331555" y="120349"/>
                  <a:pt x="5427790" y="132865"/>
                  <a:pt x="5418472" y="89163"/>
                </a:cubicBezTo>
                <a:cubicBezTo>
                  <a:pt x="5428057" y="62053"/>
                  <a:pt x="5484665" y="97616"/>
                  <a:pt x="5482354" y="69470"/>
                </a:cubicBezTo>
                <a:cubicBezTo>
                  <a:pt x="5507119" y="85574"/>
                  <a:pt x="5545363" y="52240"/>
                  <a:pt x="5583280" y="49787"/>
                </a:cubicBezTo>
                <a:cubicBezTo>
                  <a:pt x="5589344" y="36484"/>
                  <a:pt x="5598103" y="36349"/>
                  <a:pt x="5613766" y="41855"/>
                </a:cubicBezTo>
                <a:cubicBezTo>
                  <a:pt x="5636621" y="41086"/>
                  <a:pt x="5660728" y="35034"/>
                  <a:pt x="5684952" y="260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星: 5 pt 14">
            <a:extLst>
              <a:ext uri="{FF2B5EF4-FFF2-40B4-BE49-F238E27FC236}">
                <a16:creationId xmlns:a16="http://schemas.microsoft.com/office/drawing/2014/main" id="{5EB65FBA-E406-4C97-9B7C-125102FF4B26}"/>
              </a:ext>
            </a:extLst>
          </p:cNvPr>
          <p:cNvSpPr/>
          <p:nvPr/>
        </p:nvSpPr>
        <p:spPr>
          <a:xfrm>
            <a:off x="8879853" y="3308170"/>
            <a:ext cx="216024" cy="216024"/>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46979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204F7D-DD17-4411-A961-A85E377A88FF}"/>
              </a:ext>
            </a:extLst>
          </p:cNvPr>
          <p:cNvSpPr>
            <a:spLocks noGrp="1"/>
          </p:cNvSpPr>
          <p:nvPr>
            <p:ph type="title"/>
          </p:nvPr>
        </p:nvSpPr>
        <p:spPr>
          <a:xfrm>
            <a:off x="1190698" y="164432"/>
            <a:ext cx="9810604" cy="1216024"/>
          </a:xfrm>
        </p:spPr>
        <p:txBody>
          <a:bodyPr/>
          <a:lstStyle/>
          <a:p>
            <a:r>
              <a:rPr lang="ja-JP" altLang="ja-JP" b="1" dirty="0">
                <a:solidFill>
                  <a:srgbClr val="FFC000"/>
                </a:solidFill>
                <a:latin typeface="BIZ UDPゴシック" panose="020B0400000000000000" pitchFamily="50" charset="-128"/>
                <a:ea typeface="BIZ UDPゴシック" panose="020B0400000000000000" pitchFamily="50" charset="-128"/>
              </a:rPr>
              <a:t>日独青少年相互交流計画</a:t>
            </a:r>
            <a:r>
              <a:rPr lang="ja-JP" altLang="en-US" b="1" dirty="0">
                <a:latin typeface="BIZ UDPゴシック" panose="020B0400000000000000" pitchFamily="50" charset="-128"/>
                <a:ea typeface="BIZ UDPゴシック" panose="020B0400000000000000" pitchFamily="50" charset="-128"/>
              </a:rPr>
              <a:t>の概要</a:t>
            </a:r>
            <a:endParaRPr kumimoji="1" lang="ja-JP" altLang="en-US" b="1" dirty="0">
              <a:latin typeface="ＭＳ 明朝" panose="02020609040205080304" pitchFamily="17" charset="-128"/>
              <a:ea typeface="ＭＳ 明朝" panose="02020609040205080304" pitchFamily="17" charset="-128"/>
            </a:endParaRPr>
          </a:p>
        </p:txBody>
      </p:sp>
      <p:graphicFrame>
        <p:nvGraphicFramePr>
          <p:cNvPr id="6" name="表 5">
            <a:extLst>
              <a:ext uri="{FF2B5EF4-FFF2-40B4-BE49-F238E27FC236}">
                <a16:creationId xmlns:a16="http://schemas.microsoft.com/office/drawing/2014/main" id="{75D4CD6A-1599-4362-9E15-1F20BA069178}"/>
              </a:ext>
            </a:extLst>
          </p:cNvPr>
          <p:cNvGraphicFramePr>
            <a:graphicFrameLocks noGrp="1"/>
          </p:cNvGraphicFramePr>
          <p:nvPr>
            <p:extLst>
              <p:ext uri="{D42A27DB-BD31-4B8C-83A1-F6EECF244321}">
                <p14:modId xmlns:p14="http://schemas.microsoft.com/office/powerpoint/2010/main" val="2534249234"/>
              </p:ext>
            </p:extLst>
          </p:nvPr>
        </p:nvGraphicFramePr>
        <p:xfrm>
          <a:off x="1190698" y="1575120"/>
          <a:ext cx="8001429" cy="3392102"/>
        </p:xfrm>
        <a:graphic>
          <a:graphicData uri="http://schemas.openxmlformats.org/drawingml/2006/table">
            <a:tbl>
              <a:tblPr>
                <a:tableStyleId>{5C22544A-7EE6-4342-B048-85BDC9FD1C3A}</a:tableStyleId>
              </a:tblPr>
              <a:tblGrid>
                <a:gridCol w="1351715">
                  <a:extLst>
                    <a:ext uri="{9D8B030D-6E8A-4147-A177-3AD203B41FA5}">
                      <a16:colId xmlns:a16="http://schemas.microsoft.com/office/drawing/2014/main" val="20000"/>
                    </a:ext>
                  </a:extLst>
                </a:gridCol>
                <a:gridCol w="6649714">
                  <a:extLst>
                    <a:ext uri="{9D8B030D-6E8A-4147-A177-3AD203B41FA5}">
                      <a16:colId xmlns:a16="http://schemas.microsoft.com/office/drawing/2014/main" val="20001"/>
                    </a:ext>
                  </a:extLst>
                </a:gridCol>
              </a:tblGrid>
              <a:tr h="849779">
                <a:tc>
                  <a:txBody>
                    <a:bodyPr/>
                    <a:lstStyle/>
                    <a:p>
                      <a:pPr algn="just">
                        <a:spcAft>
                          <a:spcPts val="0"/>
                        </a:spcAft>
                      </a:pPr>
                      <a:r>
                        <a:rPr lang="ja-JP" sz="1600" kern="0" dirty="0">
                          <a:effectLst/>
                          <a:latin typeface="BIZ UDPゴシック" panose="020B0400000000000000" pitchFamily="50" charset="-128"/>
                          <a:ea typeface="BIZ UDPゴシック" panose="020B0400000000000000" pitchFamily="50" charset="-128"/>
                        </a:rPr>
                        <a:t>日程</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just">
                        <a:spcAft>
                          <a:spcPts val="0"/>
                        </a:spcAft>
                      </a:pPr>
                      <a:r>
                        <a:rPr lang="ja-JP" sz="1600" kern="0" dirty="0">
                          <a:effectLst/>
                          <a:latin typeface="BIZ UDPゴシック" panose="020B0400000000000000" pitchFamily="50" charset="-128"/>
                          <a:ea typeface="BIZ UDPゴシック" panose="020B0400000000000000" pitchFamily="50" charset="-128"/>
                        </a:rPr>
                        <a:t>奇数年は８月後半の約２週間</a:t>
                      </a:r>
                      <a:r>
                        <a:rPr lang="ja-JP" altLang="en-US" sz="1600" kern="0" dirty="0">
                          <a:effectLst/>
                          <a:latin typeface="BIZ UDPゴシック" panose="020B0400000000000000" pitchFamily="50" charset="-128"/>
                          <a:ea typeface="BIZ UDPゴシック" panose="020B0400000000000000" pitchFamily="50" charset="-128"/>
                        </a:rPr>
                        <a:t>ドイツを訪問</a:t>
                      </a:r>
                      <a:endParaRPr lang="en-US" altLang="ja-JP" sz="1600" kern="0" dirty="0">
                        <a:effectLst/>
                        <a:latin typeface="BIZ UDPゴシック" panose="020B0400000000000000" pitchFamily="50" charset="-128"/>
                        <a:ea typeface="BIZ UDPゴシック" panose="020B0400000000000000" pitchFamily="50" charset="-128"/>
                      </a:endParaRPr>
                    </a:p>
                    <a:p>
                      <a:pPr algn="just">
                        <a:spcAft>
                          <a:spcPts val="0"/>
                        </a:spcAft>
                      </a:pPr>
                      <a:r>
                        <a:rPr lang="ja-JP" sz="1600" kern="0" dirty="0">
                          <a:effectLst/>
                          <a:latin typeface="BIZ UDPゴシック" panose="020B0400000000000000" pitchFamily="50" charset="-128"/>
                          <a:ea typeface="BIZ UDPゴシック" panose="020B0400000000000000" pitchFamily="50" charset="-128"/>
                        </a:rPr>
                        <a:t>偶数年は９月～</a:t>
                      </a:r>
                      <a:r>
                        <a:rPr lang="ja-JP" altLang="en-US" sz="1600" kern="0" dirty="0">
                          <a:effectLst/>
                          <a:latin typeface="BIZ UDPゴシック" panose="020B0400000000000000" pitchFamily="50" charset="-128"/>
                          <a:ea typeface="BIZ UDPゴシック" panose="020B0400000000000000" pitchFamily="50" charset="-128"/>
                        </a:rPr>
                        <a:t>１０</a:t>
                      </a:r>
                      <a:r>
                        <a:rPr lang="ja-JP" sz="1600" kern="0" dirty="0">
                          <a:effectLst/>
                          <a:latin typeface="BIZ UDPゴシック" panose="020B0400000000000000" pitchFamily="50" charset="-128"/>
                          <a:ea typeface="BIZ UDPゴシック" panose="020B0400000000000000" pitchFamily="50" charset="-128"/>
                        </a:rPr>
                        <a:t>月の約２週間</a:t>
                      </a:r>
                      <a:r>
                        <a:rPr lang="ja-JP" altLang="en-US" sz="1600" kern="0" dirty="0">
                          <a:effectLst/>
                          <a:latin typeface="BIZ UDPゴシック" panose="020B0400000000000000" pitchFamily="50" charset="-128"/>
                          <a:ea typeface="BIZ UDPゴシック" panose="020B0400000000000000" pitchFamily="50" charset="-128"/>
                        </a:rPr>
                        <a:t>ドイツ側が来日</a:t>
                      </a:r>
                      <a:endParaRPr lang="en-US" altLang="ja-JP" sz="1600" kern="0" dirty="0">
                        <a:effectLst/>
                        <a:latin typeface="BIZ UDPゴシック" panose="020B0400000000000000" pitchFamily="50" charset="-128"/>
                        <a:ea typeface="BIZ UDPゴシック" panose="020B0400000000000000" pitchFamily="50" charset="-128"/>
                      </a:endParaRPr>
                    </a:p>
                    <a:p>
                      <a:pPr algn="just">
                        <a:spcAft>
                          <a:spcPts val="0"/>
                        </a:spcAft>
                      </a:pPr>
                      <a:r>
                        <a:rPr lang="ja-JP" altLang="en-US" sz="1600" kern="0" dirty="0">
                          <a:effectLst/>
                          <a:latin typeface="BIZ UDPゴシック" panose="020B0400000000000000" pitchFamily="50" charset="-128"/>
                          <a:ea typeface="BIZ UDPゴシック" panose="020B0400000000000000" pitchFamily="50" charset="-128"/>
                        </a:rPr>
                        <a:t>お互いに過去の参加者が中心となって受け入れを行っている</a:t>
                      </a:r>
                      <a:endParaRPr lang="en-US" altLang="ja-JP" sz="1600" kern="0" dirty="0">
                        <a:effectLst/>
                        <a:latin typeface="BIZ UDPゴシック" panose="020B0400000000000000" pitchFamily="50" charset="-128"/>
                        <a:ea typeface="BIZ UDPゴシック" panose="020B0400000000000000" pitchFamily="50" charset="-128"/>
                      </a:endParaRPr>
                    </a:p>
                  </a:txBody>
                  <a:tcPr marL="68580" marR="68580" marT="0" marB="0" anchor="ctr"/>
                </a:tc>
                <a:extLst>
                  <a:ext uri="{0D108BD9-81ED-4DB2-BD59-A6C34878D82A}">
                    <a16:rowId xmlns:a16="http://schemas.microsoft.com/office/drawing/2014/main" val="10000"/>
                  </a:ext>
                </a:extLst>
              </a:tr>
              <a:tr h="586288">
                <a:tc>
                  <a:txBody>
                    <a:bodyPr/>
                    <a:lstStyle/>
                    <a:p>
                      <a:pPr algn="just">
                        <a:spcAft>
                          <a:spcPts val="0"/>
                        </a:spcAft>
                      </a:pPr>
                      <a:r>
                        <a:rPr lang="ja-JP" sz="1600" kern="0" dirty="0">
                          <a:effectLst/>
                          <a:latin typeface="BIZ UDPゴシック" panose="020B0400000000000000" pitchFamily="50" charset="-128"/>
                          <a:ea typeface="BIZ UDPゴシック" panose="020B0400000000000000" pitchFamily="50" charset="-128"/>
                        </a:rPr>
                        <a:t>プログラム</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just">
                        <a:spcAft>
                          <a:spcPts val="0"/>
                        </a:spcAft>
                      </a:pPr>
                      <a:r>
                        <a:rPr lang="ja-JP" sz="1600" kern="0" dirty="0">
                          <a:effectLst/>
                          <a:latin typeface="BIZ UDPゴシック" panose="020B0400000000000000" pitchFamily="50" charset="-128"/>
                          <a:ea typeface="BIZ UDPゴシック" panose="020B0400000000000000" pitchFamily="50" charset="-128"/>
                        </a:rPr>
                        <a:t>ホームステイ</a:t>
                      </a:r>
                      <a:r>
                        <a:rPr lang="ja-JP" altLang="en-US" sz="1600" kern="0" dirty="0">
                          <a:effectLst/>
                          <a:latin typeface="BIZ UDPゴシック" panose="020B0400000000000000" pitchFamily="50" charset="-128"/>
                          <a:ea typeface="BIZ UDPゴシック" panose="020B0400000000000000" pitchFamily="50" charset="-128"/>
                        </a:rPr>
                        <a:t>の他、学校訪問や伝統芸能の制作現場見学など、参加者の希望を叶える形で内容が組まれている</a:t>
                      </a:r>
                      <a:endParaRPr lang="en-US" altLang="ja-JP" sz="1600" kern="0" dirty="0">
                        <a:effectLst/>
                        <a:latin typeface="BIZ UDPゴシック" panose="020B0400000000000000" pitchFamily="50" charset="-128"/>
                        <a:ea typeface="BIZ UDPゴシック" panose="020B0400000000000000" pitchFamily="50" charset="-128"/>
                      </a:endParaRPr>
                    </a:p>
                  </a:txBody>
                  <a:tcPr marL="68580" marR="68580" marT="0" marB="0" anchor="ctr"/>
                </a:tc>
                <a:extLst>
                  <a:ext uri="{0D108BD9-81ED-4DB2-BD59-A6C34878D82A}">
                    <a16:rowId xmlns:a16="http://schemas.microsoft.com/office/drawing/2014/main" val="10001"/>
                  </a:ext>
                </a:extLst>
              </a:tr>
              <a:tr h="898987">
                <a:tc>
                  <a:txBody>
                    <a:bodyPr/>
                    <a:lstStyle/>
                    <a:p>
                      <a:pPr algn="just">
                        <a:spcAft>
                          <a:spcPts val="0"/>
                        </a:spcAft>
                      </a:pPr>
                      <a:r>
                        <a:rPr lang="ja-JP" sz="1600" kern="0" dirty="0">
                          <a:effectLst/>
                          <a:latin typeface="BIZ UDPゴシック" panose="020B0400000000000000" pitchFamily="50" charset="-128"/>
                          <a:ea typeface="BIZ UDPゴシック" panose="020B0400000000000000" pitchFamily="50" charset="-128"/>
                        </a:rPr>
                        <a:t>派遣団員</a:t>
                      </a:r>
                      <a:endParaRPr lang="ja-JP" sz="1600" kern="100" dirty="0">
                        <a:effectLst/>
                        <a:latin typeface="BIZ UDPゴシック" panose="020B0400000000000000" pitchFamily="50" charset="-128"/>
                        <a:ea typeface="BIZ UDPゴシック" panose="020B0400000000000000" pitchFamily="50" charset="-128"/>
                      </a:endParaRPr>
                    </a:p>
                    <a:p>
                      <a:pPr algn="just">
                        <a:spcAft>
                          <a:spcPts val="0"/>
                        </a:spcAft>
                      </a:pPr>
                      <a:r>
                        <a:rPr lang="ja-JP" sz="1600" kern="0" dirty="0">
                          <a:effectLst/>
                          <a:latin typeface="BIZ UDPゴシック" panose="020B0400000000000000" pitchFamily="50" charset="-128"/>
                          <a:ea typeface="BIZ UDPゴシック" panose="020B0400000000000000" pitchFamily="50" charset="-128"/>
                        </a:rPr>
                        <a:t>参加資格</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just">
                        <a:spcAft>
                          <a:spcPts val="0"/>
                        </a:spcAft>
                      </a:pPr>
                      <a:r>
                        <a:rPr lang="ja-JP" altLang="en-US" sz="1600" kern="0" dirty="0">
                          <a:effectLst/>
                          <a:latin typeface="BIZ UDPゴシック" panose="020B0400000000000000" pitchFamily="50" charset="-128"/>
                          <a:ea typeface="BIZ UDPゴシック" panose="020B0400000000000000" pitchFamily="50" charset="-128"/>
                        </a:rPr>
                        <a:t>高校生・大学生・その他希望のある２０代若者</a:t>
                      </a:r>
                      <a:endParaRPr lang="en-US" altLang="ja-JP" sz="1600" kern="0" dirty="0">
                        <a:effectLst/>
                        <a:latin typeface="BIZ UDPゴシック" panose="020B0400000000000000" pitchFamily="50" charset="-128"/>
                        <a:ea typeface="BIZ UDPゴシック" panose="020B0400000000000000" pitchFamily="50" charset="-128"/>
                      </a:endParaRPr>
                    </a:p>
                    <a:p>
                      <a:pPr algn="just">
                        <a:spcAft>
                          <a:spcPts val="0"/>
                        </a:spcAft>
                      </a:pPr>
                      <a:r>
                        <a:rPr lang="ja-JP" sz="1600" kern="0" dirty="0">
                          <a:effectLst/>
                          <a:latin typeface="BIZ UDPゴシック" panose="020B0400000000000000" pitchFamily="50" charset="-128"/>
                          <a:ea typeface="BIZ UDPゴシック" panose="020B0400000000000000" pitchFamily="50" charset="-128"/>
                        </a:rPr>
                        <a:t>ヨーロッパの文化・人々に興味があり、積極的に交流をしたいという好奇心の持ち主</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25528">
                <a:tc>
                  <a:txBody>
                    <a:bodyPr/>
                    <a:lstStyle/>
                    <a:p>
                      <a:pPr algn="just">
                        <a:spcAft>
                          <a:spcPts val="0"/>
                        </a:spcAft>
                      </a:pPr>
                      <a:r>
                        <a:rPr lang="ja-JP" sz="1600" kern="0" dirty="0">
                          <a:effectLst/>
                          <a:latin typeface="BIZ UDPゴシック" panose="020B0400000000000000" pitchFamily="50" charset="-128"/>
                          <a:ea typeface="BIZ UDPゴシック" panose="020B0400000000000000" pitchFamily="50" charset="-128"/>
                        </a:rPr>
                        <a:t>団の規模</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just">
                        <a:spcAft>
                          <a:spcPts val="0"/>
                        </a:spcAft>
                      </a:pPr>
                      <a:r>
                        <a:rPr lang="ja-JP" sz="1600" kern="0" dirty="0">
                          <a:effectLst/>
                          <a:latin typeface="BIZ UDPゴシック" panose="020B0400000000000000" pitchFamily="50" charset="-128"/>
                          <a:ea typeface="BIZ UDPゴシック" panose="020B0400000000000000" pitchFamily="50" charset="-128"/>
                        </a:rPr>
                        <a:t>毎回</a:t>
                      </a:r>
                      <a:r>
                        <a:rPr lang="en-US" sz="1600" kern="0" dirty="0">
                          <a:effectLst/>
                          <a:latin typeface="BIZ UDPゴシック" panose="020B0400000000000000" pitchFamily="50" charset="-128"/>
                          <a:ea typeface="BIZ UDPゴシック" panose="020B0400000000000000" pitchFamily="50" charset="-128"/>
                        </a:rPr>
                        <a:t>1</a:t>
                      </a:r>
                      <a:r>
                        <a:rPr lang="ja-JP" sz="1600" kern="0" dirty="0">
                          <a:effectLst/>
                          <a:latin typeface="BIZ UDPゴシック" panose="020B0400000000000000" pitchFamily="50" charset="-128"/>
                          <a:ea typeface="BIZ UDPゴシック" panose="020B0400000000000000" pitchFamily="50" charset="-128"/>
                        </a:rPr>
                        <a:t>５名前後（派遣・受入共）</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726760">
                <a:tc>
                  <a:txBody>
                    <a:bodyPr/>
                    <a:lstStyle/>
                    <a:p>
                      <a:pPr algn="just">
                        <a:spcAft>
                          <a:spcPts val="0"/>
                        </a:spcAft>
                      </a:pPr>
                      <a:r>
                        <a:rPr lang="ja-JP" sz="1600" kern="0" dirty="0">
                          <a:effectLst/>
                          <a:latin typeface="BIZ UDPゴシック" panose="020B0400000000000000" pitchFamily="50" charset="-128"/>
                          <a:ea typeface="BIZ UDPゴシック" panose="020B0400000000000000" pitchFamily="50" charset="-128"/>
                        </a:rPr>
                        <a:t>企画</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just">
                        <a:spcAft>
                          <a:spcPts val="0"/>
                        </a:spcAft>
                      </a:pPr>
                      <a:r>
                        <a:rPr lang="ja-JP" altLang="en-US" sz="1600" kern="0" dirty="0">
                          <a:effectLst/>
                          <a:latin typeface="BIZ UDPゴシック" panose="020B0400000000000000" pitchFamily="50" charset="-128"/>
                          <a:ea typeface="BIZ UDPゴシック" panose="020B0400000000000000" pitchFamily="50" charset="-128"/>
                          <a:hlinkClick r:id="rId3"/>
                        </a:rPr>
                        <a:t>メディアコーポラティブ・シュタインフルト</a:t>
                      </a:r>
                      <a:endParaRPr lang="en-US" altLang="ja-JP" sz="1600" kern="0" dirty="0">
                        <a:effectLst/>
                        <a:latin typeface="BIZ UDPゴシック" panose="020B0400000000000000" pitchFamily="50" charset="-128"/>
                        <a:ea typeface="BIZ UDPゴシック" panose="020B0400000000000000" pitchFamily="50" charset="-128"/>
                      </a:endParaRPr>
                    </a:p>
                    <a:p>
                      <a:pPr algn="just">
                        <a:spcAft>
                          <a:spcPts val="0"/>
                        </a:spcAft>
                      </a:pPr>
                      <a:r>
                        <a:rPr lang="ja-JP" sz="1600" kern="0" dirty="0">
                          <a:effectLst/>
                          <a:latin typeface="BIZ UDPゴシック" panose="020B0400000000000000" pitchFamily="50" charset="-128"/>
                          <a:ea typeface="BIZ UDPゴシック" panose="020B0400000000000000" pitchFamily="50" charset="-128"/>
                        </a:rPr>
                        <a:t>公益財団法人　ハーモニィセンター</a:t>
                      </a:r>
                      <a:endParaRPr lang="en-US" altLang="ja-JP" sz="1600" kern="0" dirty="0">
                        <a:effectLst/>
                        <a:latin typeface="BIZ UDPゴシック" panose="020B0400000000000000" pitchFamily="50" charset="-128"/>
                        <a:ea typeface="BIZ UDPゴシック" panose="020B0400000000000000" pitchFamily="50" charset="-128"/>
                      </a:endParaRPr>
                    </a:p>
                    <a:p>
                      <a:pPr algn="just">
                        <a:spcAft>
                          <a:spcPts val="0"/>
                        </a:spcAft>
                      </a:pPr>
                      <a:r>
                        <a:rPr lang="ja-JP" altLang="en-US" sz="1600"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宮城県大崎市鳴子国際交流協会</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bl>
          </a:graphicData>
        </a:graphic>
      </p:graphicFrame>
      <p:pic>
        <p:nvPicPr>
          <p:cNvPr id="7" name="図 6">
            <a:extLst>
              <a:ext uri="{FF2B5EF4-FFF2-40B4-BE49-F238E27FC236}">
                <a16:creationId xmlns:a16="http://schemas.microsoft.com/office/drawing/2014/main" id="{5F12C2BE-7E27-4AA5-AB70-663FD6DCCE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8389" y="4508478"/>
            <a:ext cx="3884606" cy="2185090"/>
          </a:xfrm>
          <a:prstGeom prst="rect">
            <a:avLst/>
          </a:prstGeom>
        </p:spPr>
      </p:pic>
    </p:spTree>
    <p:extLst>
      <p:ext uri="{BB962C8B-B14F-4D97-AF65-F5344CB8AC3E}">
        <p14:creationId xmlns:p14="http://schemas.microsoft.com/office/powerpoint/2010/main" val="2226525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94D0315-BB3E-4E0D-A26B-3F625DFDCD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BB563D6D-EC4C-473F-B6A0-009112B186FC}"/>
              </a:ext>
            </a:extLst>
          </p:cNvPr>
          <p:cNvSpPr>
            <a:spLocks noGrp="1"/>
          </p:cNvSpPr>
          <p:nvPr>
            <p:ph type="title"/>
          </p:nvPr>
        </p:nvSpPr>
        <p:spPr>
          <a:xfrm>
            <a:off x="729110" y="281197"/>
            <a:ext cx="7444832" cy="1222001"/>
          </a:xfrm>
        </p:spPr>
        <p:txBody>
          <a:bodyPr>
            <a:normAutofit/>
          </a:bodyPr>
          <a:lstStyle/>
          <a:p>
            <a:r>
              <a:rPr kumimoji="1" lang="ja-JP" altLang="en-US" b="1" dirty="0">
                <a:solidFill>
                  <a:srgbClr val="FFC000"/>
                </a:solidFill>
                <a:latin typeface="BIZ UDPゴシック" panose="020B0400000000000000" pitchFamily="50" charset="-128"/>
                <a:ea typeface="BIZ UDPゴシック" panose="020B0400000000000000" pitchFamily="50" charset="-128"/>
              </a:rPr>
              <a:t>日本団　ドイツ派遣プログラム</a:t>
            </a:r>
          </a:p>
        </p:txBody>
      </p:sp>
      <p:sp>
        <p:nvSpPr>
          <p:cNvPr id="3" name="コンテンツ プレースホルダー 2">
            <a:extLst>
              <a:ext uri="{FF2B5EF4-FFF2-40B4-BE49-F238E27FC236}">
                <a16:creationId xmlns:a16="http://schemas.microsoft.com/office/drawing/2014/main" id="{605F1B46-0028-4A41-806D-941EAA63AFD2}"/>
              </a:ext>
            </a:extLst>
          </p:cNvPr>
          <p:cNvSpPr>
            <a:spLocks noGrp="1"/>
          </p:cNvSpPr>
          <p:nvPr>
            <p:ph idx="1"/>
          </p:nvPr>
        </p:nvSpPr>
        <p:spPr>
          <a:xfrm>
            <a:off x="729109" y="1382312"/>
            <a:ext cx="7444832" cy="4724020"/>
          </a:xfrm>
        </p:spPr>
        <p:txBody>
          <a:bodyPr>
            <a:normAutofit/>
          </a:bodyPr>
          <a:lstStyle/>
          <a:p>
            <a:pPr marL="0" indent="0">
              <a:lnSpc>
                <a:spcPct val="100000"/>
              </a:lnSpc>
              <a:buNone/>
            </a:pPr>
            <a:r>
              <a:rPr lang="ja-JP" altLang="ja-JP" sz="1400" b="1" dirty="0">
                <a:latin typeface="BIZ UDPゴシック" panose="020B0400000000000000" pitchFamily="50" charset="-128"/>
                <a:ea typeface="BIZ UDPゴシック" panose="020B0400000000000000" pitchFamily="50" charset="-128"/>
              </a:rPr>
              <a:t>メインプログラム（過去の派遣から）</a:t>
            </a:r>
            <a:endParaRPr lang="ja-JP" altLang="ja-JP" sz="1400" dirty="0">
              <a:latin typeface="BIZ UDPゴシック" panose="020B0400000000000000" pitchFamily="50" charset="-128"/>
              <a:ea typeface="BIZ UDPゴシック" panose="020B0400000000000000" pitchFamily="50" charset="-128"/>
            </a:endParaRPr>
          </a:p>
          <a:p>
            <a:pPr marL="0" indent="0">
              <a:lnSpc>
                <a:spcPct val="100000"/>
              </a:lnSpc>
              <a:buNone/>
            </a:pPr>
            <a:r>
              <a:rPr lang="ja-JP" altLang="ja-JP" sz="1400" b="1" dirty="0">
                <a:latin typeface="BIZ UDPゴシック" panose="020B0400000000000000" pitchFamily="50" charset="-128"/>
                <a:ea typeface="BIZ UDPゴシック" panose="020B0400000000000000" pitchFamily="50" charset="-128"/>
              </a:rPr>
              <a:t>　　　　　○ホームステイ</a:t>
            </a:r>
            <a:endParaRPr lang="ja-JP" altLang="ja-JP" sz="1400" dirty="0">
              <a:latin typeface="BIZ UDPゴシック" panose="020B0400000000000000" pitchFamily="50" charset="-128"/>
              <a:ea typeface="BIZ UDPゴシック" panose="020B0400000000000000" pitchFamily="50" charset="-128"/>
            </a:endParaRPr>
          </a:p>
          <a:p>
            <a:pPr marL="0" indent="0">
              <a:lnSpc>
                <a:spcPct val="100000"/>
              </a:lnSpc>
              <a:buNone/>
            </a:pPr>
            <a:r>
              <a:rPr lang="ja-JP" altLang="ja-JP" sz="1400" b="1" dirty="0">
                <a:latin typeface="BIZ UDPゴシック" panose="020B0400000000000000" pitchFamily="50" charset="-128"/>
                <a:ea typeface="BIZ UDPゴシック" panose="020B0400000000000000" pitchFamily="50" charset="-128"/>
              </a:rPr>
              <a:t>　　　　　○学校及び各種施設・活動の訪問・見学</a:t>
            </a:r>
            <a:endParaRPr lang="ja-JP" altLang="ja-JP" sz="1400" dirty="0">
              <a:latin typeface="BIZ UDPゴシック" panose="020B0400000000000000" pitchFamily="50" charset="-128"/>
              <a:ea typeface="BIZ UDPゴシック" panose="020B0400000000000000" pitchFamily="50" charset="-128"/>
            </a:endParaRPr>
          </a:p>
          <a:p>
            <a:pPr marL="0" indent="0">
              <a:lnSpc>
                <a:spcPct val="100000"/>
              </a:lnSpc>
              <a:buNone/>
            </a:pPr>
            <a:r>
              <a:rPr lang="ja-JP" altLang="ja-JP" sz="1400" dirty="0">
                <a:latin typeface="BIZ UDPゴシック" panose="020B0400000000000000" pitchFamily="50" charset="-128"/>
                <a:ea typeface="BIZ UDPゴシック" panose="020B0400000000000000" pitchFamily="50" charset="-128"/>
              </a:rPr>
              <a:t>　　　　　　高校</a:t>
            </a:r>
            <a:r>
              <a:rPr lang="ja-JP" altLang="en-US" sz="1400" dirty="0">
                <a:latin typeface="BIZ UDPゴシック" panose="020B0400000000000000" pitchFamily="50" charset="-128"/>
                <a:ea typeface="BIZ UDPゴシック" panose="020B0400000000000000" pitchFamily="50" charset="-128"/>
              </a:rPr>
              <a:t>・幼稚園・</a:t>
            </a:r>
            <a:r>
              <a:rPr lang="ja-JP" altLang="ja-JP" sz="1400" dirty="0">
                <a:latin typeface="BIZ UDPゴシック" panose="020B0400000000000000" pitchFamily="50" charset="-128"/>
                <a:ea typeface="BIZ UDPゴシック" panose="020B0400000000000000" pitchFamily="50" charset="-128"/>
              </a:rPr>
              <a:t>地域のエコロジー活動</a:t>
            </a:r>
          </a:p>
          <a:p>
            <a:pPr marL="0" indent="0">
              <a:lnSpc>
                <a:spcPct val="100000"/>
              </a:lnSpc>
              <a:buNone/>
            </a:pPr>
            <a:r>
              <a:rPr lang="ja-JP" altLang="ja-JP" sz="1400" b="1" dirty="0">
                <a:latin typeface="BIZ UDPゴシック" panose="020B0400000000000000" pitchFamily="50" charset="-128"/>
                <a:ea typeface="BIZ UDPゴシック" panose="020B0400000000000000" pitchFamily="50" charset="-128"/>
              </a:rPr>
              <a:t>　　　　　○スポーツ・自然体験交流（カヌーでの川下り、サイクリング等）</a:t>
            </a:r>
            <a:endParaRPr lang="ja-JP" altLang="ja-JP" sz="1400" dirty="0">
              <a:latin typeface="BIZ UDPゴシック" panose="020B0400000000000000" pitchFamily="50" charset="-128"/>
              <a:ea typeface="BIZ UDPゴシック" panose="020B0400000000000000" pitchFamily="50" charset="-128"/>
            </a:endParaRPr>
          </a:p>
          <a:p>
            <a:pPr marL="0" indent="0">
              <a:lnSpc>
                <a:spcPct val="100000"/>
              </a:lnSpc>
              <a:buNone/>
            </a:pPr>
            <a:r>
              <a:rPr lang="ja-JP" altLang="ja-JP" sz="1400" b="1" dirty="0">
                <a:latin typeface="BIZ UDPゴシック" panose="020B0400000000000000" pitchFamily="50" charset="-128"/>
                <a:ea typeface="BIZ UDPゴシック" panose="020B0400000000000000" pitchFamily="50" charset="-128"/>
              </a:rPr>
              <a:t>　　　　　○遠征</a:t>
            </a:r>
            <a:r>
              <a:rPr lang="ja-JP" altLang="en-US" sz="1400" dirty="0">
                <a:latin typeface="BIZ UDPゴシック" panose="020B0400000000000000" pitchFamily="50" charset="-128"/>
                <a:ea typeface="BIZ UDPゴシック" panose="020B0400000000000000" pitchFamily="50" charset="-128"/>
              </a:rPr>
              <a:t>　</a:t>
            </a:r>
            <a:r>
              <a:rPr lang="ja-JP" altLang="ja-JP" sz="1400" dirty="0">
                <a:latin typeface="BIZ UDPゴシック" panose="020B0400000000000000" pitchFamily="50" charset="-128"/>
                <a:ea typeface="BIZ UDPゴシック" panose="020B0400000000000000" pitchFamily="50" charset="-128"/>
              </a:rPr>
              <a:t>北海</a:t>
            </a:r>
            <a:r>
              <a:rPr lang="ja-JP" altLang="en-US" sz="1400" dirty="0">
                <a:latin typeface="BIZ UDPゴシック" panose="020B0400000000000000" pitchFamily="50" charset="-128"/>
                <a:ea typeface="BIZ UDPゴシック" panose="020B0400000000000000" pitchFamily="50" charset="-128"/>
              </a:rPr>
              <a:t>・</a:t>
            </a:r>
            <a:r>
              <a:rPr lang="ja-JP" altLang="ja-JP" sz="1400" dirty="0">
                <a:latin typeface="BIZ UDPゴシック" panose="020B0400000000000000" pitchFamily="50" charset="-128"/>
                <a:ea typeface="BIZ UDPゴシック" panose="020B0400000000000000" pitchFamily="50" charset="-128"/>
              </a:rPr>
              <a:t>ブレーメン</a:t>
            </a:r>
            <a:r>
              <a:rPr lang="ja-JP" altLang="en-US" sz="1400" dirty="0">
                <a:latin typeface="BIZ UDPゴシック" panose="020B0400000000000000" pitchFamily="50" charset="-128"/>
                <a:ea typeface="BIZ UDPゴシック" panose="020B0400000000000000" pitchFamily="50" charset="-128"/>
              </a:rPr>
              <a:t>・</a:t>
            </a:r>
            <a:r>
              <a:rPr lang="ja-JP" altLang="ja-JP" sz="1400" dirty="0">
                <a:latin typeface="BIZ UDPゴシック" panose="020B0400000000000000" pitchFamily="50" charset="-128"/>
                <a:ea typeface="BIZ UDPゴシック" panose="020B0400000000000000" pitchFamily="50" charset="-128"/>
              </a:rPr>
              <a:t>ベルリン</a:t>
            </a:r>
            <a:r>
              <a:rPr lang="ja-JP" altLang="en-US" sz="1400" dirty="0">
                <a:latin typeface="BIZ UDPゴシック" panose="020B0400000000000000" pitchFamily="50" charset="-128"/>
                <a:ea typeface="BIZ UDPゴシック" panose="020B0400000000000000" pitchFamily="50" charset="-128"/>
              </a:rPr>
              <a:t>・</a:t>
            </a:r>
            <a:r>
              <a:rPr lang="ja-JP" altLang="ja-JP" sz="1400" dirty="0">
                <a:latin typeface="BIZ UDPゴシック" panose="020B0400000000000000" pitchFamily="50" charset="-128"/>
                <a:ea typeface="BIZ UDPゴシック" panose="020B0400000000000000" pitchFamily="50" charset="-128"/>
              </a:rPr>
              <a:t>ケルン等</a:t>
            </a:r>
          </a:p>
          <a:p>
            <a:pPr marL="0" indent="0">
              <a:lnSpc>
                <a:spcPct val="100000"/>
              </a:lnSpc>
              <a:buNone/>
            </a:pPr>
            <a:r>
              <a:rPr lang="ja-JP" altLang="ja-JP" sz="1400" dirty="0">
                <a:latin typeface="BIZ UDPゴシック" panose="020B0400000000000000" pitchFamily="50" charset="-128"/>
                <a:ea typeface="BIZ UDPゴシック" panose="020B0400000000000000" pitchFamily="50" charset="-128"/>
              </a:rPr>
              <a:t>　　　　　</a:t>
            </a:r>
            <a:r>
              <a:rPr lang="ja-JP" altLang="en-US" sz="1400" b="1" dirty="0">
                <a:latin typeface="BIZ UDPゴシック" panose="020B0400000000000000" pitchFamily="50" charset="-128"/>
                <a:ea typeface="BIZ UDPゴシック" panose="020B0400000000000000" pitchFamily="50" charset="-128"/>
              </a:rPr>
              <a:t>〇</a:t>
            </a:r>
            <a:r>
              <a:rPr lang="ja-JP" altLang="ja-JP" sz="1400" b="1" dirty="0">
                <a:latin typeface="BIZ UDPゴシック" panose="020B0400000000000000" pitchFamily="50" charset="-128"/>
                <a:ea typeface="BIZ UDPゴシック" panose="020B0400000000000000" pitchFamily="50" charset="-128"/>
              </a:rPr>
              <a:t>団員の希望プログラム</a:t>
            </a:r>
            <a:r>
              <a:rPr lang="ja-JP" altLang="ja-JP" sz="1400" dirty="0">
                <a:latin typeface="BIZ UDPゴシック" panose="020B0400000000000000" pitchFamily="50" charset="-128"/>
                <a:ea typeface="BIZ UDPゴシック" panose="020B0400000000000000" pitchFamily="50" charset="-128"/>
              </a:rPr>
              <a:t>（選択プログラム、自由行動、ホームステイで）</a:t>
            </a:r>
          </a:p>
          <a:p>
            <a:pPr marL="0" indent="0">
              <a:lnSpc>
                <a:spcPct val="100000"/>
              </a:lnSpc>
              <a:buNone/>
            </a:pPr>
            <a:r>
              <a:rPr lang="ja-JP" altLang="ja-JP" sz="1400" dirty="0">
                <a:latin typeface="BIZ UDPゴシック" panose="020B0400000000000000" pitchFamily="50" charset="-128"/>
                <a:ea typeface="BIZ UDPゴシック" panose="020B0400000000000000" pitchFamily="50" charset="-128"/>
              </a:rPr>
              <a:t>　　　　　　　乗馬療法現場</a:t>
            </a:r>
            <a:r>
              <a:rPr lang="ja-JP" altLang="en-US" sz="1400" dirty="0">
                <a:latin typeface="BIZ UDPゴシック" panose="020B0400000000000000" pitchFamily="50" charset="-128"/>
                <a:ea typeface="BIZ UDPゴシック" panose="020B0400000000000000" pitchFamily="50" charset="-128"/>
              </a:rPr>
              <a:t>・</a:t>
            </a:r>
            <a:r>
              <a:rPr lang="ja-JP" altLang="ja-JP" sz="1400" dirty="0">
                <a:latin typeface="BIZ UDPゴシック" panose="020B0400000000000000" pitchFamily="50" charset="-128"/>
                <a:ea typeface="BIZ UDPゴシック" panose="020B0400000000000000" pitchFamily="50" charset="-128"/>
              </a:rPr>
              <a:t>医療機関</a:t>
            </a:r>
            <a:r>
              <a:rPr lang="ja-JP" altLang="en-US" sz="1400" dirty="0">
                <a:latin typeface="BIZ UDPゴシック" panose="020B0400000000000000" pitchFamily="50" charset="-128"/>
                <a:ea typeface="BIZ UDPゴシック" panose="020B0400000000000000" pitchFamily="50" charset="-128"/>
              </a:rPr>
              <a:t>・</a:t>
            </a:r>
            <a:r>
              <a:rPr lang="ja-JP" altLang="ja-JP" sz="1400" dirty="0">
                <a:latin typeface="BIZ UDPゴシック" panose="020B0400000000000000" pitchFamily="50" charset="-128"/>
                <a:ea typeface="BIZ UDPゴシック" panose="020B0400000000000000" pitchFamily="50" charset="-128"/>
              </a:rPr>
              <a:t>高齢者施設</a:t>
            </a:r>
            <a:r>
              <a:rPr lang="ja-JP" altLang="en-US" sz="1400" dirty="0">
                <a:latin typeface="BIZ UDPゴシック" panose="020B0400000000000000" pitchFamily="50" charset="-128"/>
                <a:ea typeface="BIZ UDPゴシック" panose="020B0400000000000000" pitchFamily="50" charset="-128"/>
              </a:rPr>
              <a:t>・</a:t>
            </a:r>
            <a:r>
              <a:rPr lang="ja-JP" altLang="ja-JP" sz="1400" dirty="0">
                <a:latin typeface="BIZ UDPゴシック" panose="020B0400000000000000" pitchFamily="50" charset="-128"/>
                <a:ea typeface="BIZ UDPゴシック" panose="020B0400000000000000" pitchFamily="50" charset="-128"/>
              </a:rPr>
              <a:t>農業の見学</a:t>
            </a:r>
          </a:p>
          <a:p>
            <a:pPr marL="0" indent="0">
              <a:lnSpc>
                <a:spcPct val="100000"/>
              </a:lnSpc>
              <a:buNone/>
            </a:pPr>
            <a:r>
              <a:rPr lang="ja-JP" altLang="ja-JP" sz="1400" dirty="0">
                <a:latin typeface="BIZ UDPゴシック" panose="020B0400000000000000" pitchFamily="50" charset="-128"/>
                <a:ea typeface="BIZ UDPゴシック" panose="020B0400000000000000" pitchFamily="50" charset="-128"/>
              </a:rPr>
              <a:t>　　　　　　　サッカー観戦</a:t>
            </a:r>
            <a:r>
              <a:rPr lang="ja-JP" altLang="en-US" sz="1400" dirty="0">
                <a:latin typeface="BIZ UDPゴシック" panose="020B0400000000000000" pitchFamily="50" charset="-128"/>
                <a:ea typeface="BIZ UDPゴシック" panose="020B0400000000000000" pitchFamily="50" charset="-128"/>
              </a:rPr>
              <a:t>・</a:t>
            </a:r>
            <a:r>
              <a:rPr lang="ja-JP" altLang="ja-JP" sz="1400" dirty="0">
                <a:latin typeface="BIZ UDPゴシック" panose="020B0400000000000000" pitchFamily="50" charset="-128"/>
                <a:ea typeface="BIZ UDPゴシック" panose="020B0400000000000000" pitchFamily="50" charset="-128"/>
              </a:rPr>
              <a:t>乗馬体験</a:t>
            </a:r>
            <a:r>
              <a:rPr lang="ja-JP" altLang="en-US" sz="1400" dirty="0">
                <a:latin typeface="BIZ UDPゴシック" panose="020B0400000000000000" pitchFamily="50" charset="-128"/>
                <a:ea typeface="BIZ UDPゴシック" panose="020B0400000000000000" pitchFamily="50" charset="-128"/>
              </a:rPr>
              <a:t>・</a:t>
            </a:r>
            <a:r>
              <a:rPr lang="ja-JP" altLang="ja-JP" sz="1400" dirty="0">
                <a:latin typeface="BIZ UDPゴシック" panose="020B0400000000000000" pitchFamily="50" charset="-128"/>
                <a:ea typeface="BIZ UDPゴシック" panose="020B0400000000000000" pitchFamily="50" charset="-128"/>
              </a:rPr>
              <a:t>ライブハウス　　</a:t>
            </a:r>
            <a:r>
              <a:rPr lang="en-US" altLang="ja-JP" sz="1400" dirty="0">
                <a:latin typeface="BIZ UDPゴシック" panose="020B0400000000000000" pitchFamily="50" charset="-128"/>
                <a:ea typeface="BIZ UDPゴシック" panose="020B0400000000000000" pitchFamily="50" charset="-128"/>
              </a:rPr>
              <a:t>etc.</a:t>
            </a:r>
            <a:endParaRPr lang="ja-JP" altLang="ja-JP" sz="1400" dirty="0">
              <a:latin typeface="BIZ UDPゴシック" panose="020B0400000000000000" pitchFamily="50" charset="-128"/>
              <a:ea typeface="BIZ UDPゴシック" panose="020B0400000000000000" pitchFamily="50" charset="-128"/>
            </a:endParaRPr>
          </a:p>
          <a:p>
            <a:pPr marL="0" indent="0">
              <a:lnSpc>
                <a:spcPct val="100000"/>
              </a:lnSpc>
              <a:buNone/>
            </a:pPr>
            <a:r>
              <a:rPr lang="ja-JP" altLang="ja-JP" sz="1400" dirty="0">
                <a:latin typeface="BIZ UDPゴシック" panose="020B0400000000000000" pitchFamily="50" charset="-128"/>
                <a:ea typeface="BIZ UDPゴシック" panose="020B0400000000000000" pitchFamily="50" charset="-128"/>
              </a:rPr>
              <a:t>　　　　　</a:t>
            </a:r>
            <a:r>
              <a:rPr lang="ja-JP" altLang="en-US" sz="1400" b="1" dirty="0">
                <a:latin typeface="BIZ UDPゴシック" panose="020B0400000000000000" pitchFamily="50" charset="-128"/>
                <a:ea typeface="BIZ UDPゴシック" panose="020B0400000000000000" pitchFamily="50" charset="-128"/>
              </a:rPr>
              <a:t>〇</a:t>
            </a:r>
            <a:r>
              <a:rPr lang="ja-JP" altLang="ja-JP" sz="1400" b="1" dirty="0">
                <a:latin typeface="BIZ UDPゴシック" panose="020B0400000000000000" pitchFamily="50" charset="-128"/>
                <a:ea typeface="BIZ UDPゴシック" panose="020B0400000000000000" pitchFamily="50" charset="-128"/>
              </a:rPr>
              <a:t>受入青年との英語・ドイツ語・日本語によるコミュニケーション</a:t>
            </a:r>
            <a:endParaRPr lang="en-US" altLang="ja-JP" sz="1400" b="1" dirty="0">
              <a:latin typeface="BIZ UDPゴシック" panose="020B0400000000000000" pitchFamily="50" charset="-128"/>
              <a:ea typeface="BIZ UDPゴシック" panose="020B0400000000000000" pitchFamily="50" charset="-128"/>
            </a:endParaRPr>
          </a:p>
          <a:p>
            <a:pPr marL="0" indent="0">
              <a:lnSpc>
                <a:spcPct val="100000"/>
              </a:lnSpc>
              <a:buNone/>
            </a:pPr>
            <a:r>
              <a:rPr lang="ja-JP" altLang="en-US" sz="1400" b="1" dirty="0">
                <a:solidFill>
                  <a:srgbClr val="FF0000"/>
                </a:solidFill>
                <a:latin typeface="BIZ UDPゴシック" panose="020B0400000000000000" pitchFamily="50" charset="-128"/>
                <a:ea typeface="BIZ UDPゴシック" panose="020B0400000000000000" pitchFamily="50" charset="-128"/>
              </a:rPr>
              <a:t>　　</a:t>
            </a:r>
            <a:endParaRPr lang="en-US" altLang="ja-JP" sz="1400" b="1" dirty="0">
              <a:solidFill>
                <a:srgbClr val="FF0000"/>
              </a:solidFill>
              <a:latin typeface="BIZ UDPゴシック" panose="020B0400000000000000" pitchFamily="50" charset="-128"/>
              <a:ea typeface="BIZ UDPゴシック" panose="020B0400000000000000" pitchFamily="50" charset="-128"/>
            </a:endParaRPr>
          </a:p>
          <a:p>
            <a:pPr marL="0" indent="0" algn="ctr">
              <a:lnSpc>
                <a:spcPct val="100000"/>
              </a:lnSpc>
              <a:buNone/>
            </a:pPr>
            <a:r>
              <a:rPr lang="ja-JP" altLang="en-US" sz="1400" b="1" dirty="0">
                <a:solidFill>
                  <a:srgbClr val="FF0000"/>
                </a:solidFill>
                <a:latin typeface="BIZ UDPゴシック" panose="020B0400000000000000" pitchFamily="50" charset="-128"/>
                <a:ea typeface="BIZ UDPゴシック" panose="020B0400000000000000" pitchFamily="50" charset="-128"/>
              </a:rPr>
              <a:t>　　団員の希望に沿ったプログラムをドイツ側で用意</a:t>
            </a:r>
            <a:r>
              <a:rPr lang="en-US" altLang="ja-JP" sz="1400" b="1" dirty="0">
                <a:solidFill>
                  <a:srgbClr val="FF0000"/>
                </a:solidFill>
                <a:latin typeface="BIZ UDPゴシック" panose="020B0400000000000000" pitchFamily="50" charset="-128"/>
                <a:ea typeface="BIZ UDPゴシック" panose="020B0400000000000000" pitchFamily="50" charset="-128"/>
              </a:rPr>
              <a:t> </a:t>
            </a:r>
            <a:endParaRPr kumimoji="1" lang="ja-JP" altLang="en-US" sz="1400" b="1" dirty="0">
              <a:solidFill>
                <a:srgbClr val="FF0000"/>
              </a:solidFill>
              <a:latin typeface="BIZ UDPゴシック" panose="020B0400000000000000" pitchFamily="50" charset="-128"/>
              <a:ea typeface="BIZ UDPゴシック" panose="020B0400000000000000" pitchFamily="50" charset="-128"/>
            </a:endParaRPr>
          </a:p>
          <a:p>
            <a:pPr>
              <a:lnSpc>
                <a:spcPct val="100000"/>
              </a:lnSpc>
            </a:pPr>
            <a:endParaRPr kumimoji="1" lang="ja-JP" altLang="en-US" sz="1400" dirty="0">
              <a:latin typeface="ＭＳ 明朝" panose="02020609040205080304" pitchFamily="17" charset="-128"/>
              <a:ea typeface="ＭＳ 明朝" panose="02020609040205080304" pitchFamily="17" charset="-128"/>
            </a:endParaRPr>
          </a:p>
        </p:txBody>
      </p:sp>
      <p:pic>
        <p:nvPicPr>
          <p:cNvPr id="4" name="図 3">
            <a:extLst>
              <a:ext uri="{FF2B5EF4-FFF2-40B4-BE49-F238E27FC236}">
                <a16:creationId xmlns:a16="http://schemas.microsoft.com/office/drawing/2014/main" id="{D858A869-855A-4EAF-819A-EDAC34F0E9C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352"/>
          <a:stretch/>
        </p:blipFill>
        <p:spPr>
          <a:xfrm>
            <a:off x="8813496" y="4574639"/>
            <a:ext cx="3378504" cy="2286061"/>
          </a:xfrm>
          <a:custGeom>
            <a:avLst/>
            <a:gdLst/>
            <a:ahLst/>
            <a:cxnLst/>
            <a:rect l="l" t="t" r="r" b="b"/>
            <a:pathLst>
              <a:path w="3378504" h="2286061">
                <a:moveTo>
                  <a:pt x="162981" y="0"/>
                </a:moveTo>
                <a:lnTo>
                  <a:pt x="3378504" y="0"/>
                </a:lnTo>
                <a:lnTo>
                  <a:pt x="3378504" y="2286061"/>
                </a:lnTo>
                <a:lnTo>
                  <a:pt x="50982" y="2286061"/>
                </a:lnTo>
                <a:lnTo>
                  <a:pt x="52155" y="2284853"/>
                </a:lnTo>
                <a:cubicBezTo>
                  <a:pt x="74774" y="2266710"/>
                  <a:pt x="33990" y="2218737"/>
                  <a:pt x="62425" y="2220081"/>
                </a:cubicBezTo>
                <a:cubicBezTo>
                  <a:pt x="34374" y="2185792"/>
                  <a:pt x="54789" y="2172499"/>
                  <a:pt x="64383" y="2135632"/>
                </a:cubicBezTo>
                <a:cubicBezTo>
                  <a:pt x="78829" y="2109847"/>
                  <a:pt x="57816" y="2018864"/>
                  <a:pt x="58333" y="1943341"/>
                </a:cubicBezTo>
                <a:cubicBezTo>
                  <a:pt x="52235" y="1899185"/>
                  <a:pt x="38804" y="1920003"/>
                  <a:pt x="43070" y="1868373"/>
                </a:cubicBezTo>
                <a:cubicBezTo>
                  <a:pt x="46810" y="1865381"/>
                  <a:pt x="34257" y="1817383"/>
                  <a:pt x="32097" y="1793436"/>
                </a:cubicBezTo>
                <a:cubicBezTo>
                  <a:pt x="29937" y="1769488"/>
                  <a:pt x="48218" y="1743169"/>
                  <a:pt x="30109" y="1724692"/>
                </a:cubicBezTo>
                <a:cubicBezTo>
                  <a:pt x="-28026" y="1634476"/>
                  <a:pt x="18554" y="1579654"/>
                  <a:pt x="4290" y="1498213"/>
                </a:cubicBezTo>
                <a:cubicBezTo>
                  <a:pt x="-4468" y="1416994"/>
                  <a:pt x="4884" y="1460152"/>
                  <a:pt x="1337" y="1419044"/>
                </a:cubicBezTo>
                <a:lnTo>
                  <a:pt x="8796" y="1360910"/>
                </a:lnTo>
                <a:lnTo>
                  <a:pt x="24539" y="1319273"/>
                </a:lnTo>
                <a:cubicBezTo>
                  <a:pt x="35997" y="1284438"/>
                  <a:pt x="29841" y="1271897"/>
                  <a:pt x="27400" y="1259677"/>
                </a:cubicBezTo>
                <a:cubicBezTo>
                  <a:pt x="27410" y="1259560"/>
                  <a:pt x="27420" y="1259442"/>
                  <a:pt x="27430" y="1259324"/>
                </a:cubicBezTo>
                <a:lnTo>
                  <a:pt x="34866" y="1249453"/>
                </a:lnTo>
                <a:cubicBezTo>
                  <a:pt x="41684" y="1240770"/>
                  <a:pt x="46294" y="1232296"/>
                  <a:pt x="40868" y="1219674"/>
                </a:cubicBezTo>
                <a:lnTo>
                  <a:pt x="40401" y="1218944"/>
                </a:lnTo>
                <a:lnTo>
                  <a:pt x="52534" y="1202011"/>
                </a:lnTo>
                <a:cubicBezTo>
                  <a:pt x="43026" y="1182270"/>
                  <a:pt x="45470" y="1170249"/>
                  <a:pt x="56337" y="1155538"/>
                </a:cubicBezTo>
                <a:cubicBezTo>
                  <a:pt x="58894" y="1146889"/>
                  <a:pt x="58870" y="1139013"/>
                  <a:pt x="57827" y="1131743"/>
                </a:cubicBezTo>
                <a:lnTo>
                  <a:pt x="56087" y="1124165"/>
                </a:lnTo>
                <a:lnTo>
                  <a:pt x="69443" y="1081815"/>
                </a:lnTo>
                <a:cubicBezTo>
                  <a:pt x="69942" y="1071506"/>
                  <a:pt x="70441" y="1061196"/>
                  <a:pt x="70939" y="1050887"/>
                </a:cubicBezTo>
                <a:lnTo>
                  <a:pt x="61595" y="1055297"/>
                </a:lnTo>
                <a:lnTo>
                  <a:pt x="57551" y="1056827"/>
                </a:lnTo>
                <a:lnTo>
                  <a:pt x="57210" y="1056259"/>
                </a:lnTo>
                <a:lnTo>
                  <a:pt x="57791" y="1054714"/>
                </a:lnTo>
                <a:lnTo>
                  <a:pt x="59274" y="1039468"/>
                </a:lnTo>
                <a:cubicBezTo>
                  <a:pt x="60399" y="1024764"/>
                  <a:pt x="62095" y="981668"/>
                  <a:pt x="64538" y="966492"/>
                </a:cubicBezTo>
                <a:lnTo>
                  <a:pt x="73931" y="948414"/>
                </a:lnTo>
                <a:cubicBezTo>
                  <a:pt x="79632" y="934417"/>
                  <a:pt x="75472" y="915301"/>
                  <a:pt x="79112" y="902837"/>
                </a:cubicBezTo>
                <a:lnTo>
                  <a:pt x="79020" y="861136"/>
                </a:lnTo>
                <a:lnTo>
                  <a:pt x="88936" y="798028"/>
                </a:lnTo>
                <a:cubicBezTo>
                  <a:pt x="107571" y="768417"/>
                  <a:pt x="115652" y="738256"/>
                  <a:pt x="126809" y="710382"/>
                </a:cubicBezTo>
                <a:cubicBezTo>
                  <a:pt x="140849" y="667637"/>
                  <a:pt x="104747" y="689303"/>
                  <a:pt x="142165" y="640933"/>
                </a:cubicBezTo>
                <a:cubicBezTo>
                  <a:pt x="133625" y="632595"/>
                  <a:pt x="134865" y="625576"/>
                  <a:pt x="142547" y="615128"/>
                </a:cubicBezTo>
                <a:cubicBezTo>
                  <a:pt x="140806" y="597782"/>
                  <a:pt x="132569" y="555729"/>
                  <a:pt x="131722" y="536857"/>
                </a:cubicBezTo>
                <a:cubicBezTo>
                  <a:pt x="122817" y="520044"/>
                  <a:pt x="144785" y="518212"/>
                  <a:pt x="137467" y="501893"/>
                </a:cubicBezTo>
                <a:cubicBezTo>
                  <a:pt x="138789" y="485839"/>
                  <a:pt x="149725" y="514303"/>
                  <a:pt x="154950" y="497455"/>
                </a:cubicBezTo>
                <a:cubicBezTo>
                  <a:pt x="157869" y="481684"/>
                  <a:pt x="172539" y="481187"/>
                  <a:pt x="167975" y="471927"/>
                </a:cubicBezTo>
                <a:cubicBezTo>
                  <a:pt x="166454" y="468841"/>
                  <a:pt x="162795" y="464781"/>
                  <a:pt x="155853" y="458858"/>
                </a:cubicBezTo>
                <a:cubicBezTo>
                  <a:pt x="168761" y="439016"/>
                  <a:pt x="155550" y="431335"/>
                  <a:pt x="155451" y="399907"/>
                </a:cubicBezTo>
                <a:cubicBezTo>
                  <a:pt x="166301" y="389387"/>
                  <a:pt x="164763" y="378464"/>
                  <a:pt x="159389" y="366858"/>
                </a:cubicBezTo>
                <a:cubicBezTo>
                  <a:pt x="168186" y="338403"/>
                  <a:pt x="162718" y="309213"/>
                  <a:pt x="165618" y="275552"/>
                </a:cubicBezTo>
                <a:cubicBezTo>
                  <a:pt x="182799" y="242523"/>
                  <a:pt x="165218" y="219263"/>
                  <a:pt x="168405" y="183311"/>
                </a:cubicBezTo>
                <a:cubicBezTo>
                  <a:pt x="166630" y="145534"/>
                  <a:pt x="157558" y="73501"/>
                  <a:pt x="154965" y="48888"/>
                </a:cubicBezTo>
                <a:cubicBezTo>
                  <a:pt x="159036" y="45464"/>
                  <a:pt x="157482" y="35708"/>
                  <a:pt x="152845" y="35627"/>
                </a:cubicBezTo>
                <a:cubicBezTo>
                  <a:pt x="155143" y="31247"/>
                  <a:pt x="165876" y="21980"/>
                  <a:pt x="158954" y="19255"/>
                </a:cubicBezTo>
                <a:lnTo>
                  <a:pt x="163388" y="2784"/>
                </a:lnTo>
                <a:close/>
              </a:path>
            </a:pathLst>
          </a:custGeom>
        </p:spPr>
      </p:pic>
      <p:pic>
        <p:nvPicPr>
          <p:cNvPr id="6" name="図 5" descr="人, 子供, 女の子, 若者 が含まれている画像&#10;&#10;自動的に生成された説明">
            <a:extLst>
              <a:ext uri="{FF2B5EF4-FFF2-40B4-BE49-F238E27FC236}">
                <a16:creationId xmlns:a16="http://schemas.microsoft.com/office/drawing/2014/main" id="{0A3B23D0-7108-45F7-9E58-A201AC4BEA0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665" r="-3" b="-3"/>
          <a:stretch/>
        </p:blipFill>
        <p:spPr>
          <a:xfrm>
            <a:off x="8601973" y="2292793"/>
            <a:ext cx="3590027" cy="2286061"/>
          </a:xfrm>
          <a:custGeom>
            <a:avLst/>
            <a:gdLst/>
            <a:ahLst/>
            <a:cxnLst/>
            <a:rect l="l" t="t" r="r" b="b"/>
            <a:pathLst>
              <a:path w="3590027" h="2286061">
                <a:moveTo>
                  <a:pt x="55541" y="0"/>
                </a:moveTo>
                <a:lnTo>
                  <a:pt x="3590027" y="0"/>
                </a:lnTo>
                <a:lnTo>
                  <a:pt x="3590027" y="2286061"/>
                </a:lnTo>
                <a:lnTo>
                  <a:pt x="374525" y="2286061"/>
                </a:lnTo>
                <a:lnTo>
                  <a:pt x="374911" y="2284627"/>
                </a:lnTo>
                <a:lnTo>
                  <a:pt x="374391" y="2281071"/>
                </a:lnTo>
                <a:cubicBezTo>
                  <a:pt x="370534" y="2273526"/>
                  <a:pt x="361407" y="2266049"/>
                  <a:pt x="373625" y="2256735"/>
                </a:cubicBezTo>
                <a:cubicBezTo>
                  <a:pt x="362794" y="2235081"/>
                  <a:pt x="370320" y="2225418"/>
                  <a:pt x="356413" y="2207779"/>
                </a:cubicBezTo>
                <a:cubicBezTo>
                  <a:pt x="349802" y="2183182"/>
                  <a:pt x="378148" y="2196031"/>
                  <a:pt x="363286" y="2163397"/>
                </a:cubicBezTo>
                <a:cubicBezTo>
                  <a:pt x="367406" y="2145632"/>
                  <a:pt x="367723" y="2126870"/>
                  <a:pt x="364210" y="2108921"/>
                </a:cubicBezTo>
                <a:cubicBezTo>
                  <a:pt x="358638" y="2109359"/>
                  <a:pt x="363786" y="2099222"/>
                  <a:pt x="364268" y="2095371"/>
                </a:cubicBezTo>
                <a:cubicBezTo>
                  <a:pt x="360988" y="2096888"/>
                  <a:pt x="357369" y="2090579"/>
                  <a:pt x="359345" y="2086795"/>
                </a:cubicBezTo>
                <a:cubicBezTo>
                  <a:pt x="351152" y="2070422"/>
                  <a:pt x="326132" y="2023010"/>
                  <a:pt x="315107" y="1997133"/>
                </a:cubicBezTo>
                <a:cubicBezTo>
                  <a:pt x="308045" y="1970850"/>
                  <a:pt x="289665" y="1960514"/>
                  <a:pt x="293195" y="1931530"/>
                </a:cubicBezTo>
                <a:cubicBezTo>
                  <a:pt x="286521" y="1906952"/>
                  <a:pt x="275123" y="1888346"/>
                  <a:pt x="273945" y="1865415"/>
                </a:cubicBezTo>
                <a:cubicBezTo>
                  <a:pt x="267164" y="1859102"/>
                  <a:pt x="263254" y="1851970"/>
                  <a:pt x="268160" y="1840912"/>
                </a:cubicBezTo>
                <a:cubicBezTo>
                  <a:pt x="259957" y="1818917"/>
                  <a:pt x="248681" y="1818017"/>
                  <a:pt x="252621" y="1799727"/>
                </a:cubicBezTo>
                <a:cubicBezTo>
                  <a:pt x="226965" y="1792544"/>
                  <a:pt x="245972" y="1788427"/>
                  <a:pt x="243268" y="1772366"/>
                </a:cubicBezTo>
                <a:cubicBezTo>
                  <a:pt x="242580" y="1758782"/>
                  <a:pt x="257634" y="1775021"/>
                  <a:pt x="254410" y="1763319"/>
                </a:cubicBezTo>
                <a:cubicBezTo>
                  <a:pt x="245041" y="1754366"/>
                  <a:pt x="260009" y="1745626"/>
                  <a:pt x="249400" y="1736863"/>
                </a:cubicBezTo>
                <a:cubicBezTo>
                  <a:pt x="239452" y="1746887"/>
                  <a:pt x="242075" y="1710984"/>
                  <a:pt x="232034" y="1716250"/>
                </a:cubicBezTo>
                <a:cubicBezTo>
                  <a:pt x="241839" y="1696943"/>
                  <a:pt x="222687" y="1702423"/>
                  <a:pt x="221532" y="1685674"/>
                </a:cubicBezTo>
                <a:cubicBezTo>
                  <a:pt x="224228" y="1675742"/>
                  <a:pt x="223284" y="1670400"/>
                  <a:pt x="215121" y="1667454"/>
                </a:cubicBezTo>
                <a:cubicBezTo>
                  <a:pt x="228910" y="1620847"/>
                  <a:pt x="209136" y="1648291"/>
                  <a:pt x="207944" y="1613562"/>
                </a:cubicBezTo>
                <a:cubicBezTo>
                  <a:pt x="208785" y="1582461"/>
                  <a:pt x="204727" y="1550367"/>
                  <a:pt x="220227" y="1511026"/>
                </a:cubicBezTo>
                <a:cubicBezTo>
                  <a:pt x="225536" y="1502252"/>
                  <a:pt x="224042" y="1489870"/>
                  <a:pt x="216894" y="1483370"/>
                </a:cubicBezTo>
                <a:cubicBezTo>
                  <a:pt x="215663" y="1482252"/>
                  <a:pt x="214307" y="1481352"/>
                  <a:pt x="212870" y="1480704"/>
                </a:cubicBezTo>
                <a:cubicBezTo>
                  <a:pt x="211294" y="1464166"/>
                  <a:pt x="210936" y="1406634"/>
                  <a:pt x="207440" y="1384145"/>
                </a:cubicBezTo>
                <a:cubicBezTo>
                  <a:pt x="202296" y="1371919"/>
                  <a:pt x="183953" y="1361407"/>
                  <a:pt x="191893" y="1345769"/>
                </a:cubicBezTo>
                <a:cubicBezTo>
                  <a:pt x="182175" y="1349539"/>
                  <a:pt x="193813" y="1327478"/>
                  <a:pt x="185123" y="1323526"/>
                </a:cubicBezTo>
                <a:cubicBezTo>
                  <a:pt x="177969" y="1321283"/>
                  <a:pt x="179833" y="1314067"/>
                  <a:pt x="178039" y="1308143"/>
                </a:cubicBezTo>
                <a:cubicBezTo>
                  <a:pt x="171176" y="1303175"/>
                  <a:pt x="168933" y="1274276"/>
                  <a:pt x="171623" y="1264678"/>
                </a:cubicBezTo>
                <a:cubicBezTo>
                  <a:pt x="183641" y="1238216"/>
                  <a:pt x="157020" y="1212085"/>
                  <a:pt x="165849" y="1190826"/>
                </a:cubicBezTo>
                <a:cubicBezTo>
                  <a:pt x="166089" y="1184982"/>
                  <a:pt x="165173" y="1179989"/>
                  <a:pt x="163542" y="1175552"/>
                </a:cubicBezTo>
                <a:lnTo>
                  <a:pt x="157278" y="1164199"/>
                </a:lnTo>
                <a:lnTo>
                  <a:pt x="152094" y="1163115"/>
                </a:lnTo>
                <a:lnTo>
                  <a:pt x="150137" y="1154998"/>
                </a:lnTo>
                <a:lnTo>
                  <a:pt x="148723" y="1153211"/>
                </a:lnTo>
                <a:cubicBezTo>
                  <a:pt x="146000" y="1149806"/>
                  <a:pt x="143447" y="1146365"/>
                  <a:pt x="141505" y="1142589"/>
                </a:cubicBezTo>
                <a:cubicBezTo>
                  <a:pt x="162759" y="1135765"/>
                  <a:pt x="128479" y="1109349"/>
                  <a:pt x="148318" y="1110687"/>
                </a:cubicBezTo>
                <a:cubicBezTo>
                  <a:pt x="141338" y="1088754"/>
                  <a:pt x="162051" y="1095782"/>
                  <a:pt x="138418" y="1079028"/>
                </a:cubicBezTo>
                <a:cubicBezTo>
                  <a:pt x="141422" y="1036249"/>
                  <a:pt x="98800" y="975622"/>
                  <a:pt x="112683" y="934848"/>
                </a:cubicBezTo>
                <a:cubicBezTo>
                  <a:pt x="106253" y="902197"/>
                  <a:pt x="101803" y="908889"/>
                  <a:pt x="99838" y="883115"/>
                </a:cubicBezTo>
                <a:cubicBezTo>
                  <a:pt x="95023" y="841516"/>
                  <a:pt x="99439" y="730242"/>
                  <a:pt x="100540" y="697746"/>
                </a:cubicBezTo>
                <a:cubicBezTo>
                  <a:pt x="103176" y="694835"/>
                  <a:pt x="105075" y="691595"/>
                  <a:pt x="106444" y="688135"/>
                </a:cubicBezTo>
                <a:lnTo>
                  <a:pt x="109021" y="677825"/>
                </a:lnTo>
                <a:lnTo>
                  <a:pt x="108115" y="676718"/>
                </a:lnTo>
                <a:cubicBezTo>
                  <a:pt x="105998" y="671461"/>
                  <a:pt x="106224" y="667939"/>
                  <a:pt x="107483" y="665196"/>
                </a:cubicBezTo>
                <a:lnTo>
                  <a:pt x="109785" y="662360"/>
                </a:lnTo>
                <a:cubicBezTo>
                  <a:pt x="109896" y="659692"/>
                  <a:pt x="110005" y="657024"/>
                  <a:pt x="110116" y="654356"/>
                </a:cubicBezTo>
                <a:lnTo>
                  <a:pt x="112830" y="638326"/>
                </a:lnTo>
                <a:lnTo>
                  <a:pt x="111405" y="635573"/>
                </a:lnTo>
                <a:cubicBezTo>
                  <a:pt x="111766" y="627641"/>
                  <a:pt x="112127" y="619711"/>
                  <a:pt x="112488" y="611779"/>
                </a:cubicBezTo>
                <a:lnTo>
                  <a:pt x="111585" y="611570"/>
                </a:lnTo>
                <a:cubicBezTo>
                  <a:pt x="109585" y="610553"/>
                  <a:pt x="108157" y="608779"/>
                  <a:pt x="107883" y="605373"/>
                </a:cubicBezTo>
                <a:cubicBezTo>
                  <a:pt x="94861" y="612317"/>
                  <a:pt x="102560" y="603925"/>
                  <a:pt x="102896" y="593265"/>
                </a:cubicBezTo>
                <a:cubicBezTo>
                  <a:pt x="82750" y="601672"/>
                  <a:pt x="91829" y="570358"/>
                  <a:pt x="80049" y="566796"/>
                </a:cubicBezTo>
                <a:cubicBezTo>
                  <a:pt x="80751" y="558777"/>
                  <a:pt x="81127" y="550449"/>
                  <a:pt x="81076" y="542003"/>
                </a:cubicBezTo>
                <a:lnTo>
                  <a:pt x="80782" y="537065"/>
                </a:lnTo>
                <a:lnTo>
                  <a:pt x="80570" y="536988"/>
                </a:lnTo>
                <a:cubicBezTo>
                  <a:pt x="80066" y="535962"/>
                  <a:pt x="79803" y="534356"/>
                  <a:pt x="79849" y="531824"/>
                </a:cubicBezTo>
                <a:cubicBezTo>
                  <a:pt x="79982" y="530571"/>
                  <a:pt x="80115" y="529316"/>
                  <a:pt x="80248" y="528062"/>
                </a:cubicBezTo>
                <a:lnTo>
                  <a:pt x="79678" y="518485"/>
                </a:lnTo>
                <a:lnTo>
                  <a:pt x="78110" y="515331"/>
                </a:lnTo>
                <a:lnTo>
                  <a:pt x="75508" y="514285"/>
                </a:lnTo>
                <a:cubicBezTo>
                  <a:pt x="75584" y="513984"/>
                  <a:pt x="75661" y="513684"/>
                  <a:pt x="75737" y="513383"/>
                </a:cubicBezTo>
                <a:cubicBezTo>
                  <a:pt x="79718" y="506428"/>
                  <a:pt x="85962" y="504061"/>
                  <a:pt x="67686" y="496217"/>
                </a:cubicBezTo>
                <a:cubicBezTo>
                  <a:pt x="73835" y="480415"/>
                  <a:pt x="62846" y="477844"/>
                  <a:pt x="57500" y="456819"/>
                </a:cubicBezTo>
                <a:cubicBezTo>
                  <a:pt x="63701" y="447662"/>
                  <a:pt x="60737" y="440645"/>
                  <a:pt x="54845" y="433921"/>
                </a:cubicBezTo>
                <a:cubicBezTo>
                  <a:pt x="56529" y="413153"/>
                  <a:pt x="47616" y="394670"/>
                  <a:pt x="44096" y="371565"/>
                </a:cubicBezTo>
                <a:cubicBezTo>
                  <a:pt x="51167" y="346102"/>
                  <a:pt x="34355" y="333950"/>
                  <a:pt x="30662" y="309255"/>
                </a:cubicBezTo>
                <a:cubicBezTo>
                  <a:pt x="44431" y="287121"/>
                  <a:pt x="16060" y="292131"/>
                  <a:pt x="9126" y="279695"/>
                </a:cubicBezTo>
                <a:lnTo>
                  <a:pt x="8321" y="276131"/>
                </a:lnTo>
                <a:cubicBezTo>
                  <a:pt x="8847" y="272979"/>
                  <a:pt x="9373" y="269827"/>
                  <a:pt x="9898" y="266675"/>
                </a:cubicBezTo>
                <a:lnTo>
                  <a:pt x="11114" y="263164"/>
                </a:lnTo>
                <a:cubicBezTo>
                  <a:pt x="11719" y="260728"/>
                  <a:pt x="11824" y="259088"/>
                  <a:pt x="11568" y="257930"/>
                </a:cubicBezTo>
                <a:lnTo>
                  <a:pt x="11381" y="257787"/>
                </a:lnTo>
                <a:cubicBezTo>
                  <a:pt x="11652" y="256160"/>
                  <a:pt x="11923" y="254537"/>
                  <a:pt x="12194" y="252911"/>
                </a:cubicBezTo>
                <a:cubicBezTo>
                  <a:pt x="14019" y="244718"/>
                  <a:pt x="16224" y="236781"/>
                  <a:pt x="18675" y="229244"/>
                </a:cubicBezTo>
                <a:cubicBezTo>
                  <a:pt x="8172" y="221970"/>
                  <a:pt x="23817" y="194608"/>
                  <a:pt x="2640" y="196202"/>
                </a:cubicBezTo>
                <a:cubicBezTo>
                  <a:pt x="5326" y="185991"/>
                  <a:pt x="14567" y="180370"/>
                  <a:pt x="545" y="182861"/>
                </a:cubicBezTo>
                <a:lnTo>
                  <a:pt x="0" y="181059"/>
                </a:lnTo>
                <a:lnTo>
                  <a:pt x="3636" y="175332"/>
                </a:lnTo>
                <a:cubicBezTo>
                  <a:pt x="5514" y="169067"/>
                  <a:pt x="7319" y="163340"/>
                  <a:pt x="9730" y="168283"/>
                </a:cubicBezTo>
                <a:cubicBezTo>
                  <a:pt x="17022" y="161170"/>
                  <a:pt x="9064" y="152053"/>
                  <a:pt x="15636" y="144668"/>
                </a:cubicBezTo>
                <a:cubicBezTo>
                  <a:pt x="18849" y="134303"/>
                  <a:pt x="8085" y="147849"/>
                  <a:pt x="9994" y="135578"/>
                </a:cubicBezTo>
                <a:cubicBezTo>
                  <a:pt x="9962" y="134513"/>
                  <a:pt x="9930" y="133450"/>
                  <a:pt x="9899" y="132385"/>
                </a:cubicBezTo>
                <a:lnTo>
                  <a:pt x="11353" y="127078"/>
                </a:lnTo>
                <a:lnTo>
                  <a:pt x="14188" y="125083"/>
                </a:lnTo>
                <a:cubicBezTo>
                  <a:pt x="16003" y="122834"/>
                  <a:pt x="16999" y="119498"/>
                  <a:pt x="16135" y="113721"/>
                </a:cubicBezTo>
                <a:lnTo>
                  <a:pt x="15735" y="112842"/>
                </a:lnTo>
                <a:lnTo>
                  <a:pt x="18588" y="111486"/>
                </a:lnTo>
                <a:lnTo>
                  <a:pt x="20607" y="102893"/>
                </a:lnTo>
                <a:lnTo>
                  <a:pt x="28060" y="95828"/>
                </a:lnTo>
                <a:lnTo>
                  <a:pt x="27113" y="91046"/>
                </a:lnTo>
                <a:lnTo>
                  <a:pt x="24346" y="90965"/>
                </a:lnTo>
                <a:lnTo>
                  <a:pt x="32394" y="75337"/>
                </a:lnTo>
                <a:cubicBezTo>
                  <a:pt x="30690" y="64913"/>
                  <a:pt x="33807" y="58748"/>
                  <a:pt x="38546" y="53557"/>
                </a:cubicBezTo>
                <a:cubicBezTo>
                  <a:pt x="40162" y="43198"/>
                  <a:pt x="43182" y="34022"/>
                  <a:pt x="46634" y="24714"/>
                </a:cubicBezTo>
                <a:close/>
              </a:path>
            </a:pathLst>
          </a:custGeom>
        </p:spPr>
      </p:pic>
      <p:pic>
        <p:nvPicPr>
          <p:cNvPr id="5" name="図 4" descr="人, 草, 屋外, 木 が含まれている画像&#10;&#10;自動的に生成された説明">
            <a:extLst>
              <a:ext uri="{FF2B5EF4-FFF2-40B4-BE49-F238E27FC236}">
                <a16:creationId xmlns:a16="http://schemas.microsoft.com/office/drawing/2014/main" id="{6E5093F9-2832-4F05-AA94-EF82729AAC2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3284"/>
          <a:stretch/>
        </p:blipFill>
        <p:spPr>
          <a:xfrm>
            <a:off x="8655992" y="-2699"/>
            <a:ext cx="3536008" cy="2299710"/>
          </a:xfrm>
          <a:custGeom>
            <a:avLst/>
            <a:gdLst/>
            <a:ahLst/>
            <a:cxnLst/>
            <a:rect l="l" t="t" r="r" b="b"/>
            <a:pathLst>
              <a:path w="3536008" h="2299710">
                <a:moveTo>
                  <a:pt x="174071" y="0"/>
                </a:moveTo>
                <a:lnTo>
                  <a:pt x="3536008" y="0"/>
                </a:lnTo>
                <a:lnTo>
                  <a:pt x="3536008" y="2299710"/>
                </a:lnTo>
                <a:lnTo>
                  <a:pt x="0" y="2299710"/>
                </a:lnTo>
                <a:lnTo>
                  <a:pt x="3296" y="2290566"/>
                </a:lnTo>
                <a:cubicBezTo>
                  <a:pt x="4390" y="2263981"/>
                  <a:pt x="16486" y="2256055"/>
                  <a:pt x="23596" y="2232760"/>
                </a:cubicBezTo>
                <a:cubicBezTo>
                  <a:pt x="19688" y="2204299"/>
                  <a:pt x="40168" y="2223504"/>
                  <a:pt x="44084" y="2202872"/>
                </a:cubicBezTo>
                <a:cubicBezTo>
                  <a:pt x="43078" y="2165627"/>
                  <a:pt x="51292" y="2207361"/>
                  <a:pt x="59857" y="2154886"/>
                </a:cubicBezTo>
                <a:cubicBezTo>
                  <a:pt x="59096" y="2151297"/>
                  <a:pt x="61949" y="2145857"/>
                  <a:pt x="63736" y="2147494"/>
                </a:cubicBezTo>
                <a:cubicBezTo>
                  <a:pt x="63874" y="2143960"/>
                  <a:pt x="61925" y="2134352"/>
                  <a:pt x="65196" y="2135192"/>
                </a:cubicBezTo>
                <a:cubicBezTo>
                  <a:pt x="69271" y="2119179"/>
                  <a:pt x="71152" y="2102127"/>
                  <a:pt x="70657" y="2085677"/>
                </a:cubicBezTo>
                <a:cubicBezTo>
                  <a:pt x="83116" y="2057236"/>
                  <a:pt x="64804" y="2066654"/>
                  <a:pt x="71458" y="2044854"/>
                </a:cubicBezTo>
                <a:cubicBezTo>
                  <a:pt x="81693" y="2029945"/>
                  <a:pt x="78274" y="2020581"/>
                  <a:pt x="87119" y="2001785"/>
                </a:cubicBezTo>
                <a:cubicBezTo>
                  <a:pt x="80865" y="1992364"/>
                  <a:pt x="87130" y="1986302"/>
                  <a:pt x="90261" y="1979759"/>
                </a:cubicBezTo>
                <a:lnTo>
                  <a:pt x="90963" y="1976573"/>
                </a:lnTo>
                <a:lnTo>
                  <a:pt x="90139" y="1961273"/>
                </a:lnTo>
                <a:cubicBezTo>
                  <a:pt x="94565" y="1959348"/>
                  <a:pt x="89190" y="1950091"/>
                  <a:pt x="88303" y="1945933"/>
                </a:cubicBezTo>
                <a:cubicBezTo>
                  <a:pt x="91076" y="1946226"/>
                  <a:pt x="93079" y="1937496"/>
                  <a:pt x="91030" y="1934066"/>
                </a:cubicBezTo>
                <a:cubicBezTo>
                  <a:pt x="86181" y="1866566"/>
                  <a:pt x="109203" y="1907003"/>
                  <a:pt x="96724" y="1865338"/>
                </a:cubicBezTo>
                <a:cubicBezTo>
                  <a:pt x="95517" y="1838316"/>
                  <a:pt x="127413" y="1842201"/>
                  <a:pt x="113874" y="1813131"/>
                </a:cubicBezTo>
                <a:cubicBezTo>
                  <a:pt x="115942" y="1780249"/>
                  <a:pt x="128988" y="1760531"/>
                  <a:pt x="122392" y="1729197"/>
                </a:cubicBezTo>
                <a:cubicBezTo>
                  <a:pt x="124379" y="1698417"/>
                  <a:pt x="130858" y="1672358"/>
                  <a:pt x="128755" y="1645837"/>
                </a:cubicBezTo>
                <a:cubicBezTo>
                  <a:pt x="133238" y="1635728"/>
                  <a:pt x="135361" y="1625938"/>
                  <a:pt x="130055" y="1615530"/>
                </a:cubicBezTo>
                <a:cubicBezTo>
                  <a:pt x="133582" y="1587016"/>
                  <a:pt x="142303" y="1581091"/>
                  <a:pt x="136799" y="1562061"/>
                </a:cubicBezTo>
                <a:cubicBezTo>
                  <a:pt x="141591" y="1557235"/>
                  <a:pt x="144219" y="1553839"/>
                  <a:pt x="145467" y="1551158"/>
                </a:cubicBezTo>
                <a:cubicBezTo>
                  <a:pt x="149209" y="1543117"/>
                  <a:pt x="140520" y="1541504"/>
                  <a:pt x="140520" y="1526962"/>
                </a:cubicBezTo>
                <a:cubicBezTo>
                  <a:pt x="139265" y="1511257"/>
                  <a:pt x="129606" y="1536224"/>
                  <a:pt x="130590" y="1521549"/>
                </a:cubicBezTo>
                <a:cubicBezTo>
                  <a:pt x="136752" y="1507317"/>
                  <a:pt x="123862" y="1503919"/>
                  <a:pt x="131024" y="1489363"/>
                </a:cubicBezTo>
                <a:cubicBezTo>
                  <a:pt x="140147" y="1496405"/>
                  <a:pt x="133349" y="1456829"/>
                  <a:pt x="141917" y="1458433"/>
                </a:cubicBezTo>
                <a:cubicBezTo>
                  <a:pt x="131680" y="1440801"/>
                  <a:pt x="147421" y="1438684"/>
                  <a:pt x="146112" y="1419183"/>
                </a:cubicBezTo>
                <a:cubicBezTo>
                  <a:pt x="142687" y="1409093"/>
                  <a:pt x="142723" y="1402625"/>
                  <a:pt x="148734" y="1395733"/>
                </a:cubicBezTo>
                <a:cubicBezTo>
                  <a:pt x="131769" y="1348873"/>
                  <a:pt x="150895" y="1371395"/>
                  <a:pt x="147244" y="1331489"/>
                </a:cubicBezTo>
                <a:cubicBezTo>
                  <a:pt x="142478" y="1296582"/>
                  <a:pt x="141422" y="1258418"/>
                  <a:pt x="124074" y="1220545"/>
                </a:cubicBezTo>
                <a:cubicBezTo>
                  <a:pt x="118753" y="1212902"/>
                  <a:pt x="118289" y="1198207"/>
                  <a:pt x="123036" y="1187727"/>
                </a:cubicBezTo>
                <a:cubicBezTo>
                  <a:pt x="123853" y="1185922"/>
                  <a:pt x="124797" y="1184315"/>
                  <a:pt x="125838" y="1182952"/>
                </a:cubicBezTo>
                <a:cubicBezTo>
                  <a:pt x="113111" y="1159666"/>
                  <a:pt x="122052" y="1149149"/>
                  <a:pt x="112884" y="1137645"/>
                </a:cubicBezTo>
                <a:cubicBezTo>
                  <a:pt x="112383" y="1105016"/>
                  <a:pt x="125319" y="1081698"/>
                  <a:pt x="117345" y="1071081"/>
                </a:cubicBezTo>
                <a:cubicBezTo>
                  <a:pt x="119762" y="1054975"/>
                  <a:pt x="132758" y="1035075"/>
                  <a:pt x="124466" y="1020791"/>
                </a:cubicBezTo>
                <a:cubicBezTo>
                  <a:pt x="132583" y="1020841"/>
                  <a:pt x="120544" y="1000883"/>
                  <a:pt x="126836" y="992624"/>
                </a:cubicBezTo>
                <a:cubicBezTo>
                  <a:pt x="132150" y="986966"/>
                  <a:pt x="129736" y="979591"/>
                  <a:pt x="130361" y="972093"/>
                </a:cubicBezTo>
                <a:cubicBezTo>
                  <a:pt x="135086" y="963474"/>
                  <a:pt x="133028" y="929723"/>
                  <a:pt x="129650" y="920007"/>
                </a:cubicBezTo>
                <a:cubicBezTo>
                  <a:pt x="116733" y="895225"/>
                  <a:pt x="134154" y="854006"/>
                  <a:pt x="124424" y="833737"/>
                </a:cubicBezTo>
                <a:cubicBezTo>
                  <a:pt x="123465" y="827213"/>
                  <a:pt x="123524" y="821152"/>
                  <a:pt x="124217" y="815409"/>
                </a:cubicBezTo>
                <a:lnTo>
                  <a:pt x="127629" y="799808"/>
                </a:lnTo>
                <a:lnTo>
                  <a:pt x="131550" y="796323"/>
                </a:lnTo>
                <a:cubicBezTo>
                  <a:pt x="131704" y="792972"/>
                  <a:pt x="131859" y="789620"/>
                  <a:pt x="132012" y="786268"/>
                </a:cubicBezTo>
                <a:lnTo>
                  <a:pt x="132885" y="783626"/>
                </a:lnTo>
                <a:cubicBezTo>
                  <a:pt x="134570" y="778582"/>
                  <a:pt x="136118" y="773568"/>
                  <a:pt x="137143" y="768440"/>
                </a:cubicBezTo>
                <a:cubicBezTo>
                  <a:pt x="119576" y="769946"/>
                  <a:pt x="142966" y="725073"/>
                  <a:pt x="127588" y="735221"/>
                </a:cubicBezTo>
                <a:cubicBezTo>
                  <a:pt x="130164" y="707309"/>
                  <a:pt x="120045" y="699027"/>
                  <a:pt x="136362" y="669743"/>
                </a:cubicBezTo>
                <a:cubicBezTo>
                  <a:pt x="128358" y="622533"/>
                  <a:pt x="145308" y="590026"/>
                  <a:pt x="129038" y="549822"/>
                </a:cubicBezTo>
                <a:cubicBezTo>
                  <a:pt x="136385" y="556535"/>
                  <a:pt x="136663" y="532398"/>
                  <a:pt x="134387" y="518637"/>
                </a:cubicBezTo>
                <a:cubicBezTo>
                  <a:pt x="163437" y="543245"/>
                  <a:pt x="112970" y="460209"/>
                  <a:pt x="135546" y="456032"/>
                </a:cubicBezTo>
                <a:cubicBezTo>
                  <a:pt x="115999" y="449155"/>
                  <a:pt x="140264" y="386805"/>
                  <a:pt x="122091" y="354978"/>
                </a:cubicBezTo>
                <a:cubicBezTo>
                  <a:pt x="122763" y="334261"/>
                  <a:pt x="124212" y="301156"/>
                  <a:pt x="122761" y="282556"/>
                </a:cubicBezTo>
                <a:lnTo>
                  <a:pt x="130481" y="236905"/>
                </a:lnTo>
                <a:cubicBezTo>
                  <a:pt x="137099" y="212332"/>
                  <a:pt x="135398" y="208026"/>
                  <a:pt x="145794" y="155701"/>
                </a:cubicBezTo>
                <a:cubicBezTo>
                  <a:pt x="151479" y="88175"/>
                  <a:pt x="163196" y="99658"/>
                  <a:pt x="165222" y="34439"/>
                </a:cubicBezTo>
                <a:cubicBezTo>
                  <a:pt x="166716" y="33668"/>
                  <a:pt x="168320" y="28702"/>
                  <a:pt x="169950" y="21606"/>
                </a:cubicBezTo>
                <a:close/>
              </a:path>
            </a:pathLst>
          </a:custGeom>
        </p:spPr>
      </p:pic>
    </p:spTree>
    <p:extLst>
      <p:ext uri="{BB962C8B-B14F-4D97-AF65-F5344CB8AC3E}">
        <p14:creationId xmlns:p14="http://schemas.microsoft.com/office/powerpoint/2010/main" val="1000458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94D0315-BB3E-4E0D-A26B-3F625DFDCD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9389FC63-8C08-4193-A4C4-F382173F50F0}"/>
              </a:ext>
            </a:extLst>
          </p:cNvPr>
          <p:cNvSpPr>
            <a:spLocks noGrp="1"/>
          </p:cNvSpPr>
          <p:nvPr>
            <p:ph type="title"/>
          </p:nvPr>
        </p:nvSpPr>
        <p:spPr>
          <a:xfrm>
            <a:off x="1050877" y="603623"/>
            <a:ext cx="7123063" cy="1222001"/>
          </a:xfrm>
        </p:spPr>
        <p:txBody>
          <a:bodyPr>
            <a:normAutofit/>
          </a:bodyPr>
          <a:lstStyle/>
          <a:p>
            <a:r>
              <a:rPr kumimoji="1" lang="ja-JP" altLang="en-US" b="1">
                <a:latin typeface="BIZ UDPゴシック" panose="020B0400000000000000" pitchFamily="50" charset="-128"/>
                <a:ea typeface="BIZ UDPゴシック" panose="020B0400000000000000" pitchFamily="50" charset="-128"/>
              </a:rPr>
              <a:t>ドイツ団　日本派遣プログラム</a:t>
            </a:r>
            <a:endParaRPr kumimoji="1" lang="ja-JP" altLang="en-US" b="1">
              <a:latin typeface="ＭＳ 明朝" panose="02020609040205080304" pitchFamily="17" charset="-128"/>
              <a:ea typeface="ＭＳ 明朝" panose="02020609040205080304" pitchFamily="17" charset="-128"/>
            </a:endParaRPr>
          </a:p>
        </p:txBody>
      </p:sp>
      <p:sp>
        <p:nvSpPr>
          <p:cNvPr id="3" name="コンテンツ プレースホルダー 2">
            <a:extLst>
              <a:ext uri="{FF2B5EF4-FFF2-40B4-BE49-F238E27FC236}">
                <a16:creationId xmlns:a16="http://schemas.microsoft.com/office/drawing/2014/main" id="{902358F1-93F0-481E-9A1A-B28D1FD2CF8A}"/>
              </a:ext>
            </a:extLst>
          </p:cNvPr>
          <p:cNvSpPr>
            <a:spLocks noGrp="1"/>
          </p:cNvSpPr>
          <p:nvPr>
            <p:ph idx="1"/>
          </p:nvPr>
        </p:nvSpPr>
        <p:spPr>
          <a:xfrm>
            <a:off x="1050878" y="2147356"/>
            <a:ext cx="6932232" cy="4107021"/>
          </a:xfrm>
        </p:spPr>
        <p:txBody>
          <a:bodyPr>
            <a:normAutofit/>
          </a:bodyPr>
          <a:lstStyle/>
          <a:p>
            <a:pPr marL="0" indent="0">
              <a:lnSpc>
                <a:spcPct val="100000"/>
              </a:lnSpc>
              <a:buNone/>
            </a:pPr>
            <a:r>
              <a:rPr lang="ja-JP" altLang="ja-JP" sz="1300" b="1">
                <a:latin typeface="BIZ UDPゴシック" panose="020B0400000000000000" pitchFamily="50" charset="-128"/>
                <a:ea typeface="BIZ UDPゴシック" panose="020B0400000000000000" pitchFamily="50" charset="-128"/>
              </a:rPr>
              <a:t>メインプログラム（過去の派遣から）</a:t>
            </a:r>
            <a:endParaRPr lang="ja-JP" altLang="ja-JP" sz="1300">
              <a:latin typeface="BIZ UDPゴシック" panose="020B0400000000000000" pitchFamily="50" charset="-128"/>
              <a:ea typeface="BIZ UDPゴシック" panose="020B0400000000000000" pitchFamily="50" charset="-128"/>
            </a:endParaRPr>
          </a:p>
          <a:p>
            <a:pPr marL="0" indent="0">
              <a:lnSpc>
                <a:spcPct val="100000"/>
              </a:lnSpc>
              <a:buNone/>
            </a:pPr>
            <a:r>
              <a:rPr lang="ja-JP" altLang="ja-JP" sz="1300" b="1">
                <a:latin typeface="BIZ UDPゴシック" panose="020B0400000000000000" pitchFamily="50" charset="-128"/>
                <a:ea typeface="BIZ UDPゴシック" panose="020B0400000000000000" pitchFamily="50" charset="-128"/>
              </a:rPr>
              <a:t>　　　　　○ホームステイ</a:t>
            </a:r>
            <a:endParaRPr lang="en-US" altLang="ja-JP" sz="1300" b="1">
              <a:latin typeface="BIZ UDPゴシック" panose="020B0400000000000000" pitchFamily="50" charset="-128"/>
              <a:ea typeface="BIZ UDPゴシック" panose="020B0400000000000000" pitchFamily="50" charset="-128"/>
            </a:endParaRPr>
          </a:p>
          <a:p>
            <a:pPr marL="0" indent="0">
              <a:lnSpc>
                <a:spcPct val="100000"/>
              </a:lnSpc>
              <a:buNone/>
            </a:pPr>
            <a:r>
              <a:rPr lang="ja-JP" altLang="en-US" sz="1300" b="1">
                <a:latin typeface="BIZ UDPゴシック" panose="020B0400000000000000" pitchFamily="50" charset="-128"/>
                <a:ea typeface="BIZ UDPゴシック" panose="020B0400000000000000" pitchFamily="50" charset="-128"/>
              </a:rPr>
              <a:t>　　　　　　</a:t>
            </a:r>
            <a:r>
              <a:rPr lang="ja-JP" altLang="en-US" sz="1300">
                <a:latin typeface="BIZ UDPゴシック" panose="020B0400000000000000" pitchFamily="50" charset="-128"/>
                <a:ea typeface="BIZ UDPゴシック" panose="020B0400000000000000" pitchFamily="50" charset="-128"/>
              </a:rPr>
              <a:t>大崎市鳴子でのホームステイ（約</a:t>
            </a:r>
            <a:r>
              <a:rPr lang="en-US" altLang="ja-JP" sz="1300">
                <a:latin typeface="BIZ UDPゴシック" panose="020B0400000000000000" pitchFamily="50" charset="-128"/>
                <a:ea typeface="BIZ UDPゴシック" panose="020B0400000000000000" pitchFamily="50" charset="-128"/>
              </a:rPr>
              <a:t>1</a:t>
            </a:r>
            <a:r>
              <a:rPr lang="ja-JP" altLang="en-US" sz="1300">
                <a:latin typeface="BIZ UDPゴシック" panose="020B0400000000000000" pitchFamily="50" charset="-128"/>
                <a:ea typeface="BIZ UDPゴシック" panose="020B0400000000000000" pitchFamily="50" charset="-128"/>
              </a:rPr>
              <a:t>週間）</a:t>
            </a:r>
            <a:endParaRPr lang="ja-JP" altLang="ja-JP" sz="1300">
              <a:latin typeface="BIZ UDPゴシック" panose="020B0400000000000000" pitchFamily="50" charset="-128"/>
              <a:ea typeface="BIZ UDPゴシック" panose="020B0400000000000000" pitchFamily="50" charset="-128"/>
            </a:endParaRPr>
          </a:p>
          <a:p>
            <a:pPr marL="0" indent="0">
              <a:lnSpc>
                <a:spcPct val="100000"/>
              </a:lnSpc>
              <a:buNone/>
            </a:pPr>
            <a:r>
              <a:rPr lang="ja-JP" altLang="ja-JP" sz="1300" b="1">
                <a:latin typeface="BIZ UDPゴシック" panose="020B0400000000000000" pitchFamily="50" charset="-128"/>
                <a:ea typeface="BIZ UDPゴシック" panose="020B0400000000000000" pitchFamily="50" charset="-128"/>
              </a:rPr>
              <a:t>　　　　　○学校及び各種施設・活動の訪問・見学</a:t>
            </a:r>
            <a:endParaRPr lang="ja-JP" altLang="ja-JP" sz="1300">
              <a:latin typeface="BIZ UDPゴシック" panose="020B0400000000000000" pitchFamily="50" charset="-128"/>
              <a:ea typeface="BIZ UDPゴシック" panose="020B0400000000000000" pitchFamily="50" charset="-128"/>
            </a:endParaRPr>
          </a:p>
          <a:p>
            <a:pPr marL="0" indent="0">
              <a:lnSpc>
                <a:spcPct val="100000"/>
              </a:lnSpc>
              <a:buNone/>
            </a:pPr>
            <a:r>
              <a:rPr lang="ja-JP" altLang="ja-JP" sz="1300">
                <a:latin typeface="BIZ UDPゴシック" panose="020B0400000000000000" pitchFamily="50" charset="-128"/>
                <a:ea typeface="BIZ UDPゴシック" panose="020B0400000000000000" pitchFamily="50" charset="-128"/>
              </a:rPr>
              <a:t>　　　　　　</a:t>
            </a:r>
            <a:r>
              <a:rPr lang="ja-JP" altLang="en-US" sz="1300">
                <a:latin typeface="BIZ UDPゴシック" panose="020B0400000000000000" pitchFamily="50" charset="-128"/>
                <a:ea typeface="BIZ UDPゴシック" panose="020B0400000000000000" pitchFamily="50" charset="-128"/>
              </a:rPr>
              <a:t>小学校・江戸東京博物館・相撲部屋・酒造会社・ドイツ大使館 </a:t>
            </a:r>
            <a:r>
              <a:rPr lang="en-US" altLang="ja-JP" sz="1300">
                <a:latin typeface="BIZ UDPゴシック" panose="020B0400000000000000" pitchFamily="50" charset="-128"/>
                <a:ea typeface="BIZ UDPゴシック" panose="020B0400000000000000" pitchFamily="50" charset="-128"/>
              </a:rPr>
              <a:t>etc.</a:t>
            </a:r>
            <a:endParaRPr lang="ja-JP" altLang="ja-JP" sz="1300">
              <a:latin typeface="BIZ UDPゴシック" panose="020B0400000000000000" pitchFamily="50" charset="-128"/>
              <a:ea typeface="BIZ UDPゴシック" panose="020B0400000000000000" pitchFamily="50" charset="-128"/>
            </a:endParaRPr>
          </a:p>
          <a:p>
            <a:pPr marL="0" indent="0">
              <a:lnSpc>
                <a:spcPct val="100000"/>
              </a:lnSpc>
              <a:buNone/>
            </a:pPr>
            <a:r>
              <a:rPr lang="ja-JP" altLang="ja-JP" sz="1300" b="1">
                <a:latin typeface="BIZ UDPゴシック" panose="020B0400000000000000" pitchFamily="50" charset="-128"/>
                <a:ea typeface="BIZ UDPゴシック" panose="020B0400000000000000" pitchFamily="50" charset="-128"/>
              </a:rPr>
              <a:t>　　　　　○スポーツ・自然体験交流（</a:t>
            </a:r>
            <a:r>
              <a:rPr lang="en-US" altLang="ja-JP" sz="1300" b="1">
                <a:latin typeface="BIZ UDPゴシック" panose="020B0400000000000000" pitchFamily="50" charset="-128"/>
                <a:ea typeface="BIZ UDPゴシック" panose="020B0400000000000000" pitchFamily="50" charset="-128"/>
              </a:rPr>
              <a:t>G</a:t>
            </a:r>
            <a:r>
              <a:rPr lang="ja-JP" altLang="en-US" sz="1300" b="1">
                <a:latin typeface="BIZ UDPゴシック" panose="020B0400000000000000" pitchFamily="50" charset="-128"/>
                <a:ea typeface="BIZ UDPゴシック" panose="020B0400000000000000" pitchFamily="50" charset="-128"/>
              </a:rPr>
              <a:t>ボール・サイクリング</a:t>
            </a:r>
            <a:r>
              <a:rPr lang="ja-JP" altLang="ja-JP" sz="1300" b="1">
                <a:latin typeface="BIZ UDPゴシック" panose="020B0400000000000000" pitchFamily="50" charset="-128"/>
                <a:ea typeface="BIZ UDPゴシック" panose="020B0400000000000000" pitchFamily="50" charset="-128"/>
              </a:rPr>
              <a:t>等）</a:t>
            </a:r>
            <a:endParaRPr lang="ja-JP" altLang="ja-JP" sz="1300">
              <a:latin typeface="BIZ UDPゴシック" panose="020B0400000000000000" pitchFamily="50" charset="-128"/>
              <a:ea typeface="BIZ UDPゴシック" panose="020B0400000000000000" pitchFamily="50" charset="-128"/>
            </a:endParaRPr>
          </a:p>
          <a:p>
            <a:pPr marL="0" indent="0">
              <a:lnSpc>
                <a:spcPct val="100000"/>
              </a:lnSpc>
              <a:buNone/>
            </a:pPr>
            <a:r>
              <a:rPr lang="ja-JP" altLang="ja-JP" sz="1300" b="1">
                <a:latin typeface="BIZ UDPゴシック" panose="020B0400000000000000" pitchFamily="50" charset="-128"/>
                <a:ea typeface="BIZ UDPゴシック" panose="020B0400000000000000" pitchFamily="50" charset="-128"/>
              </a:rPr>
              <a:t>　　　　　○遠征</a:t>
            </a:r>
            <a:r>
              <a:rPr lang="ja-JP" altLang="en-US" sz="1300">
                <a:latin typeface="BIZ UDPゴシック" panose="020B0400000000000000" pitchFamily="50" charset="-128"/>
                <a:ea typeface="BIZ UDPゴシック" panose="020B0400000000000000" pitchFamily="50" charset="-128"/>
              </a:rPr>
              <a:t>　千葉県勝浦市（巻き寿司作り） </a:t>
            </a:r>
            <a:r>
              <a:rPr lang="en-US" altLang="ja-JP" sz="1300">
                <a:latin typeface="BIZ UDPゴシック" panose="020B0400000000000000" pitchFamily="50" charset="-128"/>
                <a:ea typeface="BIZ UDPゴシック" panose="020B0400000000000000" pitchFamily="50" charset="-128"/>
              </a:rPr>
              <a:t>etc.</a:t>
            </a:r>
            <a:endParaRPr lang="ja-JP" altLang="ja-JP" sz="1300">
              <a:latin typeface="BIZ UDPゴシック" panose="020B0400000000000000" pitchFamily="50" charset="-128"/>
              <a:ea typeface="BIZ UDPゴシック" panose="020B0400000000000000" pitchFamily="50" charset="-128"/>
            </a:endParaRPr>
          </a:p>
          <a:p>
            <a:pPr marL="0" indent="0">
              <a:lnSpc>
                <a:spcPct val="100000"/>
              </a:lnSpc>
              <a:buNone/>
            </a:pPr>
            <a:r>
              <a:rPr lang="ja-JP" altLang="ja-JP" sz="1300">
                <a:latin typeface="BIZ UDPゴシック" panose="020B0400000000000000" pitchFamily="50" charset="-128"/>
                <a:ea typeface="BIZ UDPゴシック" panose="020B0400000000000000" pitchFamily="50" charset="-128"/>
              </a:rPr>
              <a:t>　　　　</a:t>
            </a:r>
            <a:r>
              <a:rPr lang="ja-JP" altLang="ja-JP" sz="1300" b="1">
                <a:latin typeface="BIZ UDPゴシック" panose="020B0400000000000000" pitchFamily="50" charset="-128"/>
                <a:ea typeface="BIZ UDPゴシック" panose="020B0400000000000000" pitchFamily="50" charset="-128"/>
              </a:rPr>
              <a:t>　</a:t>
            </a:r>
            <a:r>
              <a:rPr lang="ja-JP" altLang="en-US" sz="1300" b="1">
                <a:latin typeface="BIZ UDPゴシック" panose="020B0400000000000000" pitchFamily="50" charset="-128"/>
                <a:ea typeface="BIZ UDPゴシック" panose="020B0400000000000000" pitchFamily="50" charset="-128"/>
              </a:rPr>
              <a:t>〇</a:t>
            </a:r>
            <a:r>
              <a:rPr lang="ja-JP" altLang="ja-JP" sz="1300" b="1">
                <a:latin typeface="BIZ UDPゴシック" panose="020B0400000000000000" pitchFamily="50" charset="-128"/>
                <a:ea typeface="BIZ UDPゴシック" panose="020B0400000000000000" pitchFamily="50" charset="-128"/>
              </a:rPr>
              <a:t>団員の希望プログラム</a:t>
            </a:r>
            <a:r>
              <a:rPr lang="ja-JP" altLang="ja-JP" sz="1300">
                <a:latin typeface="BIZ UDPゴシック" panose="020B0400000000000000" pitchFamily="50" charset="-128"/>
                <a:ea typeface="BIZ UDPゴシック" panose="020B0400000000000000" pitchFamily="50" charset="-128"/>
              </a:rPr>
              <a:t>（選択プログラム</a:t>
            </a:r>
            <a:r>
              <a:rPr lang="ja-JP" altLang="en-US" sz="1300">
                <a:latin typeface="BIZ UDPゴシック" panose="020B0400000000000000" pitchFamily="50" charset="-128"/>
                <a:ea typeface="BIZ UDPゴシック" panose="020B0400000000000000" pitchFamily="50" charset="-128"/>
              </a:rPr>
              <a:t>・</a:t>
            </a:r>
            <a:r>
              <a:rPr lang="ja-JP" altLang="ja-JP" sz="1300">
                <a:latin typeface="BIZ UDPゴシック" panose="020B0400000000000000" pitchFamily="50" charset="-128"/>
                <a:ea typeface="BIZ UDPゴシック" panose="020B0400000000000000" pitchFamily="50" charset="-128"/>
              </a:rPr>
              <a:t>ホームステイで）</a:t>
            </a:r>
          </a:p>
          <a:p>
            <a:pPr marL="0" indent="0">
              <a:lnSpc>
                <a:spcPct val="100000"/>
              </a:lnSpc>
              <a:buNone/>
            </a:pPr>
            <a:r>
              <a:rPr lang="ja-JP" altLang="ja-JP" sz="1300">
                <a:latin typeface="BIZ UDPゴシック" panose="020B0400000000000000" pitchFamily="50" charset="-128"/>
                <a:ea typeface="BIZ UDPゴシック" panose="020B0400000000000000" pitchFamily="50" charset="-128"/>
              </a:rPr>
              <a:t>　　　　　　　</a:t>
            </a:r>
            <a:r>
              <a:rPr lang="ja-JP" altLang="en-US" sz="1300">
                <a:latin typeface="BIZ UDPゴシック" panose="020B0400000000000000" pitchFamily="50" charset="-128"/>
                <a:ea typeface="BIZ UDPゴシック" panose="020B0400000000000000" pitchFamily="50" charset="-128"/>
              </a:rPr>
              <a:t>教育機関・動物園・原宿・上野</a:t>
            </a:r>
            <a:r>
              <a:rPr lang="ja-JP" altLang="ja-JP" sz="1300">
                <a:latin typeface="BIZ UDPゴシック" panose="020B0400000000000000" pitchFamily="50" charset="-128"/>
                <a:ea typeface="BIZ UDPゴシック" panose="020B0400000000000000" pitchFamily="50" charset="-128"/>
              </a:rPr>
              <a:t>　　</a:t>
            </a:r>
            <a:r>
              <a:rPr lang="en-US" altLang="ja-JP" sz="1300">
                <a:latin typeface="BIZ UDPゴシック" panose="020B0400000000000000" pitchFamily="50" charset="-128"/>
                <a:ea typeface="BIZ UDPゴシック" panose="020B0400000000000000" pitchFamily="50" charset="-128"/>
              </a:rPr>
              <a:t>etc.</a:t>
            </a:r>
            <a:endParaRPr lang="ja-JP" altLang="ja-JP" sz="1300">
              <a:latin typeface="BIZ UDPゴシック" panose="020B0400000000000000" pitchFamily="50" charset="-128"/>
              <a:ea typeface="BIZ UDPゴシック" panose="020B0400000000000000" pitchFamily="50" charset="-128"/>
            </a:endParaRPr>
          </a:p>
          <a:p>
            <a:pPr marL="0" indent="0">
              <a:lnSpc>
                <a:spcPct val="100000"/>
              </a:lnSpc>
              <a:buNone/>
            </a:pPr>
            <a:r>
              <a:rPr lang="ja-JP" altLang="ja-JP" sz="1300">
                <a:latin typeface="BIZ UDPゴシック" panose="020B0400000000000000" pitchFamily="50" charset="-128"/>
                <a:ea typeface="BIZ UDPゴシック" panose="020B0400000000000000" pitchFamily="50" charset="-128"/>
              </a:rPr>
              <a:t>　　　　　</a:t>
            </a:r>
            <a:r>
              <a:rPr lang="ja-JP" altLang="en-US" sz="1300" b="1">
                <a:latin typeface="BIZ UDPゴシック" panose="020B0400000000000000" pitchFamily="50" charset="-128"/>
                <a:ea typeface="BIZ UDPゴシック" panose="020B0400000000000000" pitchFamily="50" charset="-128"/>
              </a:rPr>
              <a:t>〇受入青年との</a:t>
            </a:r>
            <a:r>
              <a:rPr lang="ja-JP" altLang="ja-JP" sz="1300" b="1">
                <a:latin typeface="BIZ UDPゴシック" panose="020B0400000000000000" pitchFamily="50" charset="-128"/>
                <a:ea typeface="BIZ UDPゴシック" panose="020B0400000000000000" pitchFamily="50" charset="-128"/>
              </a:rPr>
              <a:t>英語・ドイツ語・日本語によるコミュニケーション</a:t>
            </a:r>
            <a:endParaRPr lang="en-US" altLang="ja-JP" sz="1300" b="1">
              <a:latin typeface="BIZ UDPゴシック" panose="020B0400000000000000" pitchFamily="50" charset="-128"/>
              <a:ea typeface="BIZ UDPゴシック" panose="020B0400000000000000" pitchFamily="50" charset="-128"/>
            </a:endParaRPr>
          </a:p>
          <a:p>
            <a:pPr marL="0" indent="0">
              <a:lnSpc>
                <a:spcPct val="100000"/>
              </a:lnSpc>
              <a:buNone/>
            </a:pPr>
            <a:endParaRPr lang="ja-JP" altLang="ja-JP" sz="1300" b="1">
              <a:latin typeface="BIZ UDPゴシック" panose="020B0400000000000000" pitchFamily="50" charset="-128"/>
              <a:ea typeface="BIZ UDPゴシック" panose="020B0400000000000000" pitchFamily="50" charset="-128"/>
            </a:endParaRPr>
          </a:p>
          <a:p>
            <a:pPr marL="0" indent="0">
              <a:lnSpc>
                <a:spcPct val="100000"/>
              </a:lnSpc>
              <a:buNone/>
            </a:pPr>
            <a:r>
              <a:rPr lang="ja-JP" altLang="en-US" sz="1300" b="1">
                <a:latin typeface="BIZ UDPゴシック" panose="020B0400000000000000" pitchFamily="50" charset="-128"/>
                <a:ea typeface="BIZ UDPゴシック" panose="020B0400000000000000" pitchFamily="50" charset="-128"/>
              </a:rPr>
              <a:t>日本の文化体験を中心に団員の希望に沿ったプログラムを実施</a:t>
            </a:r>
            <a:endParaRPr kumimoji="1" lang="ja-JP" altLang="en-US" sz="1300" b="1">
              <a:latin typeface="BIZ UDPゴシック" panose="020B0400000000000000" pitchFamily="50" charset="-128"/>
              <a:ea typeface="BIZ UDPゴシック" panose="020B0400000000000000" pitchFamily="50" charset="-128"/>
            </a:endParaRPr>
          </a:p>
          <a:p>
            <a:pPr>
              <a:lnSpc>
                <a:spcPct val="100000"/>
              </a:lnSpc>
            </a:pPr>
            <a:endParaRPr kumimoji="1" lang="ja-JP" altLang="en-US" sz="1300">
              <a:latin typeface="BIZ UDPゴシック" panose="020B0400000000000000" pitchFamily="50" charset="-128"/>
              <a:ea typeface="BIZ UDPゴシック" panose="020B0400000000000000" pitchFamily="50" charset="-128"/>
            </a:endParaRPr>
          </a:p>
        </p:txBody>
      </p:sp>
      <p:pic>
        <p:nvPicPr>
          <p:cNvPr id="8" name="図 7">
            <a:extLst>
              <a:ext uri="{FF2B5EF4-FFF2-40B4-BE49-F238E27FC236}">
                <a16:creationId xmlns:a16="http://schemas.microsoft.com/office/drawing/2014/main" id="{F02F65AC-E08A-6739-68B7-20CCB5FEC8D3}"/>
              </a:ext>
            </a:extLst>
          </p:cNvPr>
          <p:cNvPicPr>
            <a:picLocks noChangeAspect="1"/>
          </p:cNvPicPr>
          <p:nvPr/>
        </p:nvPicPr>
        <p:blipFill>
          <a:blip r:embed="rId2"/>
          <a:srcRect r="-3" b="9777"/>
          <a:stretch>
            <a:fillRect/>
          </a:stretch>
        </p:blipFill>
        <p:spPr>
          <a:xfrm>
            <a:off x="8813496" y="4574639"/>
            <a:ext cx="3378504" cy="2286061"/>
          </a:xfrm>
          <a:custGeom>
            <a:avLst/>
            <a:gdLst/>
            <a:ahLst/>
            <a:cxnLst/>
            <a:rect l="l" t="t" r="r" b="b"/>
            <a:pathLst>
              <a:path w="3378504" h="2286061">
                <a:moveTo>
                  <a:pt x="162981" y="0"/>
                </a:moveTo>
                <a:lnTo>
                  <a:pt x="3378504" y="0"/>
                </a:lnTo>
                <a:lnTo>
                  <a:pt x="3378504" y="2286061"/>
                </a:lnTo>
                <a:lnTo>
                  <a:pt x="50982" y="2286061"/>
                </a:lnTo>
                <a:lnTo>
                  <a:pt x="52155" y="2284853"/>
                </a:lnTo>
                <a:cubicBezTo>
                  <a:pt x="74774" y="2266710"/>
                  <a:pt x="33990" y="2218737"/>
                  <a:pt x="62425" y="2220081"/>
                </a:cubicBezTo>
                <a:cubicBezTo>
                  <a:pt x="34374" y="2185792"/>
                  <a:pt x="54789" y="2172499"/>
                  <a:pt x="64383" y="2135632"/>
                </a:cubicBezTo>
                <a:cubicBezTo>
                  <a:pt x="78829" y="2109847"/>
                  <a:pt x="57816" y="2018864"/>
                  <a:pt x="58333" y="1943341"/>
                </a:cubicBezTo>
                <a:cubicBezTo>
                  <a:pt x="52235" y="1899185"/>
                  <a:pt x="38804" y="1920003"/>
                  <a:pt x="43070" y="1868373"/>
                </a:cubicBezTo>
                <a:cubicBezTo>
                  <a:pt x="46810" y="1865381"/>
                  <a:pt x="34257" y="1817383"/>
                  <a:pt x="32097" y="1793436"/>
                </a:cubicBezTo>
                <a:cubicBezTo>
                  <a:pt x="29937" y="1769488"/>
                  <a:pt x="48218" y="1743169"/>
                  <a:pt x="30109" y="1724692"/>
                </a:cubicBezTo>
                <a:cubicBezTo>
                  <a:pt x="-28026" y="1634476"/>
                  <a:pt x="18554" y="1579654"/>
                  <a:pt x="4290" y="1498213"/>
                </a:cubicBezTo>
                <a:cubicBezTo>
                  <a:pt x="-4468" y="1416994"/>
                  <a:pt x="4884" y="1460152"/>
                  <a:pt x="1337" y="1419044"/>
                </a:cubicBezTo>
                <a:lnTo>
                  <a:pt x="8796" y="1360910"/>
                </a:lnTo>
                <a:lnTo>
                  <a:pt x="24539" y="1319273"/>
                </a:lnTo>
                <a:cubicBezTo>
                  <a:pt x="35997" y="1284438"/>
                  <a:pt x="29841" y="1271897"/>
                  <a:pt x="27400" y="1259677"/>
                </a:cubicBezTo>
                <a:cubicBezTo>
                  <a:pt x="27410" y="1259560"/>
                  <a:pt x="27420" y="1259442"/>
                  <a:pt x="27430" y="1259324"/>
                </a:cubicBezTo>
                <a:lnTo>
                  <a:pt x="34866" y="1249453"/>
                </a:lnTo>
                <a:cubicBezTo>
                  <a:pt x="41684" y="1240770"/>
                  <a:pt x="46294" y="1232296"/>
                  <a:pt x="40868" y="1219674"/>
                </a:cubicBezTo>
                <a:lnTo>
                  <a:pt x="40401" y="1218944"/>
                </a:lnTo>
                <a:lnTo>
                  <a:pt x="52534" y="1202011"/>
                </a:lnTo>
                <a:cubicBezTo>
                  <a:pt x="43026" y="1182270"/>
                  <a:pt x="45470" y="1170249"/>
                  <a:pt x="56337" y="1155538"/>
                </a:cubicBezTo>
                <a:cubicBezTo>
                  <a:pt x="58894" y="1146889"/>
                  <a:pt x="58870" y="1139013"/>
                  <a:pt x="57827" y="1131743"/>
                </a:cubicBezTo>
                <a:lnTo>
                  <a:pt x="56087" y="1124165"/>
                </a:lnTo>
                <a:lnTo>
                  <a:pt x="69443" y="1081815"/>
                </a:lnTo>
                <a:cubicBezTo>
                  <a:pt x="69942" y="1071506"/>
                  <a:pt x="70441" y="1061196"/>
                  <a:pt x="70939" y="1050887"/>
                </a:cubicBezTo>
                <a:lnTo>
                  <a:pt x="61595" y="1055297"/>
                </a:lnTo>
                <a:lnTo>
                  <a:pt x="57551" y="1056827"/>
                </a:lnTo>
                <a:lnTo>
                  <a:pt x="57210" y="1056259"/>
                </a:lnTo>
                <a:lnTo>
                  <a:pt x="57791" y="1054714"/>
                </a:lnTo>
                <a:lnTo>
                  <a:pt x="59274" y="1039468"/>
                </a:lnTo>
                <a:cubicBezTo>
                  <a:pt x="60399" y="1024764"/>
                  <a:pt x="62095" y="981668"/>
                  <a:pt x="64538" y="966492"/>
                </a:cubicBezTo>
                <a:lnTo>
                  <a:pt x="73931" y="948414"/>
                </a:lnTo>
                <a:cubicBezTo>
                  <a:pt x="79632" y="934417"/>
                  <a:pt x="75472" y="915301"/>
                  <a:pt x="79112" y="902837"/>
                </a:cubicBezTo>
                <a:lnTo>
                  <a:pt x="79020" y="861136"/>
                </a:lnTo>
                <a:lnTo>
                  <a:pt x="88936" y="798028"/>
                </a:lnTo>
                <a:cubicBezTo>
                  <a:pt x="107571" y="768417"/>
                  <a:pt x="115652" y="738256"/>
                  <a:pt x="126809" y="710382"/>
                </a:cubicBezTo>
                <a:cubicBezTo>
                  <a:pt x="140849" y="667637"/>
                  <a:pt x="104747" y="689303"/>
                  <a:pt x="142165" y="640933"/>
                </a:cubicBezTo>
                <a:cubicBezTo>
                  <a:pt x="133625" y="632595"/>
                  <a:pt x="134865" y="625576"/>
                  <a:pt x="142547" y="615128"/>
                </a:cubicBezTo>
                <a:cubicBezTo>
                  <a:pt x="140806" y="597782"/>
                  <a:pt x="132569" y="555729"/>
                  <a:pt x="131722" y="536857"/>
                </a:cubicBezTo>
                <a:cubicBezTo>
                  <a:pt x="122817" y="520044"/>
                  <a:pt x="144785" y="518212"/>
                  <a:pt x="137467" y="501893"/>
                </a:cubicBezTo>
                <a:cubicBezTo>
                  <a:pt x="138789" y="485839"/>
                  <a:pt x="149725" y="514303"/>
                  <a:pt x="154950" y="497455"/>
                </a:cubicBezTo>
                <a:cubicBezTo>
                  <a:pt x="157869" y="481684"/>
                  <a:pt x="172539" y="481187"/>
                  <a:pt x="167975" y="471927"/>
                </a:cubicBezTo>
                <a:cubicBezTo>
                  <a:pt x="166454" y="468841"/>
                  <a:pt x="162795" y="464781"/>
                  <a:pt x="155853" y="458858"/>
                </a:cubicBezTo>
                <a:cubicBezTo>
                  <a:pt x="168761" y="439016"/>
                  <a:pt x="155550" y="431335"/>
                  <a:pt x="155451" y="399907"/>
                </a:cubicBezTo>
                <a:cubicBezTo>
                  <a:pt x="166301" y="389387"/>
                  <a:pt x="164763" y="378464"/>
                  <a:pt x="159389" y="366858"/>
                </a:cubicBezTo>
                <a:cubicBezTo>
                  <a:pt x="168186" y="338403"/>
                  <a:pt x="162718" y="309213"/>
                  <a:pt x="165618" y="275552"/>
                </a:cubicBezTo>
                <a:cubicBezTo>
                  <a:pt x="182799" y="242523"/>
                  <a:pt x="165218" y="219263"/>
                  <a:pt x="168405" y="183311"/>
                </a:cubicBezTo>
                <a:cubicBezTo>
                  <a:pt x="166630" y="145534"/>
                  <a:pt x="157558" y="73501"/>
                  <a:pt x="154965" y="48888"/>
                </a:cubicBezTo>
                <a:cubicBezTo>
                  <a:pt x="159036" y="45464"/>
                  <a:pt x="157482" y="35708"/>
                  <a:pt x="152845" y="35627"/>
                </a:cubicBezTo>
                <a:cubicBezTo>
                  <a:pt x="155143" y="31247"/>
                  <a:pt x="165876" y="21980"/>
                  <a:pt x="158954" y="19255"/>
                </a:cubicBezTo>
                <a:lnTo>
                  <a:pt x="163388" y="2784"/>
                </a:lnTo>
                <a:close/>
              </a:path>
            </a:pathLst>
          </a:custGeom>
        </p:spPr>
      </p:pic>
      <p:pic>
        <p:nvPicPr>
          <p:cNvPr id="6" name="図 5" descr="レストランで食事をしている人達&#10;&#10;自動的に生成された説明">
            <a:extLst>
              <a:ext uri="{FF2B5EF4-FFF2-40B4-BE49-F238E27FC236}">
                <a16:creationId xmlns:a16="http://schemas.microsoft.com/office/drawing/2014/main" id="{07C193F8-D4B0-4719-B73B-1364EF0276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789" r="-1" b="1306"/>
          <a:stretch>
            <a:fillRect/>
          </a:stretch>
        </p:blipFill>
        <p:spPr>
          <a:xfrm>
            <a:off x="8601973" y="2292793"/>
            <a:ext cx="3590027" cy="2286061"/>
          </a:xfrm>
          <a:custGeom>
            <a:avLst/>
            <a:gdLst/>
            <a:ahLst/>
            <a:cxnLst/>
            <a:rect l="l" t="t" r="r" b="b"/>
            <a:pathLst>
              <a:path w="3590027" h="2286061">
                <a:moveTo>
                  <a:pt x="55541" y="0"/>
                </a:moveTo>
                <a:lnTo>
                  <a:pt x="3590027" y="0"/>
                </a:lnTo>
                <a:lnTo>
                  <a:pt x="3590027" y="2286061"/>
                </a:lnTo>
                <a:lnTo>
                  <a:pt x="374525" y="2286061"/>
                </a:lnTo>
                <a:lnTo>
                  <a:pt x="374911" y="2284627"/>
                </a:lnTo>
                <a:lnTo>
                  <a:pt x="374391" y="2281071"/>
                </a:lnTo>
                <a:cubicBezTo>
                  <a:pt x="370534" y="2273526"/>
                  <a:pt x="361407" y="2266049"/>
                  <a:pt x="373625" y="2256735"/>
                </a:cubicBezTo>
                <a:cubicBezTo>
                  <a:pt x="362794" y="2235081"/>
                  <a:pt x="370320" y="2225418"/>
                  <a:pt x="356413" y="2207779"/>
                </a:cubicBezTo>
                <a:cubicBezTo>
                  <a:pt x="349802" y="2183182"/>
                  <a:pt x="378148" y="2196031"/>
                  <a:pt x="363286" y="2163397"/>
                </a:cubicBezTo>
                <a:cubicBezTo>
                  <a:pt x="367406" y="2145632"/>
                  <a:pt x="367723" y="2126870"/>
                  <a:pt x="364210" y="2108921"/>
                </a:cubicBezTo>
                <a:cubicBezTo>
                  <a:pt x="358638" y="2109359"/>
                  <a:pt x="363786" y="2099222"/>
                  <a:pt x="364268" y="2095371"/>
                </a:cubicBezTo>
                <a:cubicBezTo>
                  <a:pt x="360988" y="2096888"/>
                  <a:pt x="357369" y="2090579"/>
                  <a:pt x="359345" y="2086795"/>
                </a:cubicBezTo>
                <a:cubicBezTo>
                  <a:pt x="351152" y="2070422"/>
                  <a:pt x="326132" y="2023010"/>
                  <a:pt x="315107" y="1997133"/>
                </a:cubicBezTo>
                <a:cubicBezTo>
                  <a:pt x="308045" y="1970850"/>
                  <a:pt x="289665" y="1960514"/>
                  <a:pt x="293195" y="1931530"/>
                </a:cubicBezTo>
                <a:cubicBezTo>
                  <a:pt x="286521" y="1906952"/>
                  <a:pt x="275123" y="1888346"/>
                  <a:pt x="273945" y="1865415"/>
                </a:cubicBezTo>
                <a:cubicBezTo>
                  <a:pt x="267164" y="1859102"/>
                  <a:pt x="263254" y="1851970"/>
                  <a:pt x="268160" y="1840912"/>
                </a:cubicBezTo>
                <a:cubicBezTo>
                  <a:pt x="259957" y="1818917"/>
                  <a:pt x="248681" y="1818017"/>
                  <a:pt x="252621" y="1799727"/>
                </a:cubicBezTo>
                <a:cubicBezTo>
                  <a:pt x="226965" y="1792544"/>
                  <a:pt x="245972" y="1788427"/>
                  <a:pt x="243268" y="1772366"/>
                </a:cubicBezTo>
                <a:cubicBezTo>
                  <a:pt x="242580" y="1758782"/>
                  <a:pt x="257634" y="1775021"/>
                  <a:pt x="254410" y="1763319"/>
                </a:cubicBezTo>
                <a:cubicBezTo>
                  <a:pt x="245041" y="1754366"/>
                  <a:pt x="260009" y="1745626"/>
                  <a:pt x="249400" y="1736863"/>
                </a:cubicBezTo>
                <a:cubicBezTo>
                  <a:pt x="239452" y="1746887"/>
                  <a:pt x="242075" y="1710984"/>
                  <a:pt x="232034" y="1716250"/>
                </a:cubicBezTo>
                <a:cubicBezTo>
                  <a:pt x="241839" y="1696943"/>
                  <a:pt x="222687" y="1702423"/>
                  <a:pt x="221532" y="1685674"/>
                </a:cubicBezTo>
                <a:cubicBezTo>
                  <a:pt x="224228" y="1675742"/>
                  <a:pt x="223284" y="1670400"/>
                  <a:pt x="215121" y="1667454"/>
                </a:cubicBezTo>
                <a:cubicBezTo>
                  <a:pt x="228910" y="1620847"/>
                  <a:pt x="209136" y="1648291"/>
                  <a:pt x="207944" y="1613562"/>
                </a:cubicBezTo>
                <a:cubicBezTo>
                  <a:pt x="208785" y="1582461"/>
                  <a:pt x="204727" y="1550367"/>
                  <a:pt x="220227" y="1511026"/>
                </a:cubicBezTo>
                <a:cubicBezTo>
                  <a:pt x="225536" y="1502252"/>
                  <a:pt x="224042" y="1489870"/>
                  <a:pt x="216894" y="1483370"/>
                </a:cubicBezTo>
                <a:cubicBezTo>
                  <a:pt x="215663" y="1482252"/>
                  <a:pt x="214307" y="1481352"/>
                  <a:pt x="212870" y="1480704"/>
                </a:cubicBezTo>
                <a:cubicBezTo>
                  <a:pt x="211294" y="1464166"/>
                  <a:pt x="210936" y="1406634"/>
                  <a:pt x="207440" y="1384145"/>
                </a:cubicBezTo>
                <a:cubicBezTo>
                  <a:pt x="202296" y="1371919"/>
                  <a:pt x="183953" y="1361407"/>
                  <a:pt x="191893" y="1345769"/>
                </a:cubicBezTo>
                <a:cubicBezTo>
                  <a:pt x="182175" y="1349539"/>
                  <a:pt x="193813" y="1327478"/>
                  <a:pt x="185123" y="1323526"/>
                </a:cubicBezTo>
                <a:cubicBezTo>
                  <a:pt x="177969" y="1321283"/>
                  <a:pt x="179833" y="1314067"/>
                  <a:pt x="178039" y="1308143"/>
                </a:cubicBezTo>
                <a:cubicBezTo>
                  <a:pt x="171176" y="1303175"/>
                  <a:pt x="168933" y="1274276"/>
                  <a:pt x="171623" y="1264678"/>
                </a:cubicBezTo>
                <a:cubicBezTo>
                  <a:pt x="183641" y="1238216"/>
                  <a:pt x="157020" y="1212085"/>
                  <a:pt x="165849" y="1190826"/>
                </a:cubicBezTo>
                <a:cubicBezTo>
                  <a:pt x="166089" y="1184982"/>
                  <a:pt x="165173" y="1179989"/>
                  <a:pt x="163542" y="1175552"/>
                </a:cubicBezTo>
                <a:lnTo>
                  <a:pt x="157278" y="1164199"/>
                </a:lnTo>
                <a:lnTo>
                  <a:pt x="152094" y="1163115"/>
                </a:lnTo>
                <a:lnTo>
                  <a:pt x="150137" y="1154998"/>
                </a:lnTo>
                <a:lnTo>
                  <a:pt x="148723" y="1153211"/>
                </a:lnTo>
                <a:cubicBezTo>
                  <a:pt x="146000" y="1149806"/>
                  <a:pt x="143447" y="1146365"/>
                  <a:pt x="141505" y="1142589"/>
                </a:cubicBezTo>
                <a:cubicBezTo>
                  <a:pt x="162759" y="1135765"/>
                  <a:pt x="128479" y="1109349"/>
                  <a:pt x="148318" y="1110687"/>
                </a:cubicBezTo>
                <a:cubicBezTo>
                  <a:pt x="141338" y="1088754"/>
                  <a:pt x="162051" y="1095782"/>
                  <a:pt x="138418" y="1079028"/>
                </a:cubicBezTo>
                <a:cubicBezTo>
                  <a:pt x="141422" y="1036249"/>
                  <a:pt x="98800" y="975622"/>
                  <a:pt x="112683" y="934848"/>
                </a:cubicBezTo>
                <a:cubicBezTo>
                  <a:pt x="106253" y="902197"/>
                  <a:pt x="101803" y="908889"/>
                  <a:pt x="99838" y="883115"/>
                </a:cubicBezTo>
                <a:cubicBezTo>
                  <a:pt x="95023" y="841516"/>
                  <a:pt x="99439" y="730242"/>
                  <a:pt x="100540" y="697746"/>
                </a:cubicBezTo>
                <a:cubicBezTo>
                  <a:pt x="103176" y="694835"/>
                  <a:pt x="105075" y="691595"/>
                  <a:pt x="106444" y="688135"/>
                </a:cubicBezTo>
                <a:lnTo>
                  <a:pt x="109021" y="677825"/>
                </a:lnTo>
                <a:lnTo>
                  <a:pt x="108115" y="676718"/>
                </a:lnTo>
                <a:cubicBezTo>
                  <a:pt x="105998" y="671461"/>
                  <a:pt x="106224" y="667939"/>
                  <a:pt x="107483" y="665196"/>
                </a:cubicBezTo>
                <a:lnTo>
                  <a:pt x="109785" y="662360"/>
                </a:lnTo>
                <a:cubicBezTo>
                  <a:pt x="109896" y="659692"/>
                  <a:pt x="110005" y="657024"/>
                  <a:pt x="110116" y="654356"/>
                </a:cubicBezTo>
                <a:lnTo>
                  <a:pt x="112830" y="638326"/>
                </a:lnTo>
                <a:lnTo>
                  <a:pt x="111405" y="635573"/>
                </a:lnTo>
                <a:cubicBezTo>
                  <a:pt x="111766" y="627641"/>
                  <a:pt x="112127" y="619711"/>
                  <a:pt x="112488" y="611779"/>
                </a:cubicBezTo>
                <a:lnTo>
                  <a:pt x="111585" y="611570"/>
                </a:lnTo>
                <a:cubicBezTo>
                  <a:pt x="109585" y="610553"/>
                  <a:pt x="108157" y="608779"/>
                  <a:pt x="107883" y="605373"/>
                </a:cubicBezTo>
                <a:cubicBezTo>
                  <a:pt x="94861" y="612317"/>
                  <a:pt x="102560" y="603925"/>
                  <a:pt x="102896" y="593265"/>
                </a:cubicBezTo>
                <a:cubicBezTo>
                  <a:pt x="82750" y="601672"/>
                  <a:pt x="91829" y="570358"/>
                  <a:pt x="80049" y="566796"/>
                </a:cubicBezTo>
                <a:cubicBezTo>
                  <a:pt x="80751" y="558777"/>
                  <a:pt x="81127" y="550449"/>
                  <a:pt x="81076" y="542003"/>
                </a:cubicBezTo>
                <a:lnTo>
                  <a:pt x="80782" y="537065"/>
                </a:lnTo>
                <a:lnTo>
                  <a:pt x="80570" y="536988"/>
                </a:lnTo>
                <a:cubicBezTo>
                  <a:pt x="80066" y="535962"/>
                  <a:pt x="79803" y="534356"/>
                  <a:pt x="79849" y="531824"/>
                </a:cubicBezTo>
                <a:cubicBezTo>
                  <a:pt x="79982" y="530571"/>
                  <a:pt x="80115" y="529316"/>
                  <a:pt x="80248" y="528062"/>
                </a:cubicBezTo>
                <a:lnTo>
                  <a:pt x="79678" y="518485"/>
                </a:lnTo>
                <a:lnTo>
                  <a:pt x="78110" y="515331"/>
                </a:lnTo>
                <a:lnTo>
                  <a:pt x="75508" y="514285"/>
                </a:lnTo>
                <a:cubicBezTo>
                  <a:pt x="75584" y="513984"/>
                  <a:pt x="75661" y="513684"/>
                  <a:pt x="75737" y="513383"/>
                </a:cubicBezTo>
                <a:cubicBezTo>
                  <a:pt x="79718" y="506428"/>
                  <a:pt x="85962" y="504061"/>
                  <a:pt x="67686" y="496217"/>
                </a:cubicBezTo>
                <a:cubicBezTo>
                  <a:pt x="73835" y="480415"/>
                  <a:pt x="62846" y="477844"/>
                  <a:pt x="57500" y="456819"/>
                </a:cubicBezTo>
                <a:cubicBezTo>
                  <a:pt x="63701" y="447662"/>
                  <a:pt x="60737" y="440645"/>
                  <a:pt x="54845" y="433921"/>
                </a:cubicBezTo>
                <a:cubicBezTo>
                  <a:pt x="56529" y="413153"/>
                  <a:pt x="47616" y="394670"/>
                  <a:pt x="44096" y="371565"/>
                </a:cubicBezTo>
                <a:cubicBezTo>
                  <a:pt x="51167" y="346102"/>
                  <a:pt x="34355" y="333950"/>
                  <a:pt x="30662" y="309255"/>
                </a:cubicBezTo>
                <a:cubicBezTo>
                  <a:pt x="44431" y="287121"/>
                  <a:pt x="16060" y="292131"/>
                  <a:pt x="9126" y="279695"/>
                </a:cubicBezTo>
                <a:lnTo>
                  <a:pt x="8321" y="276131"/>
                </a:lnTo>
                <a:cubicBezTo>
                  <a:pt x="8847" y="272979"/>
                  <a:pt x="9373" y="269827"/>
                  <a:pt x="9898" y="266675"/>
                </a:cubicBezTo>
                <a:lnTo>
                  <a:pt x="11114" y="263164"/>
                </a:lnTo>
                <a:cubicBezTo>
                  <a:pt x="11719" y="260728"/>
                  <a:pt x="11824" y="259088"/>
                  <a:pt x="11568" y="257930"/>
                </a:cubicBezTo>
                <a:lnTo>
                  <a:pt x="11381" y="257787"/>
                </a:lnTo>
                <a:cubicBezTo>
                  <a:pt x="11652" y="256160"/>
                  <a:pt x="11923" y="254537"/>
                  <a:pt x="12194" y="252911"/>
                </a:cubicBezTo>
                <a:cubicBezTo>
                  <a:pt x="14019" y="244718"/>
                  <a:pt x="16224" y="236781"/>
                  <a:pt x="18675" y="229244"/>
                </a:cubicBezTo>
                <a:cubicBezTo>
                  <a:pt x="8172" y="221970"/>
                  <a:pt x="23817" y="194608"/>
                  <a:pt x="2640" y="196202"/>
                </a:cubicBezTo>
                <a:cubicBezTo>
                  <a:pt x="5326" y="185991"/>
                  <a:pt x="14567" y="180370"/>
                  <a:pt x="545" y="182861"/>
                </a:cubicBezTo>
                <a:lnTo>
                  <a:pt x="0" y="181059"/>
                </a:lnTo>
                <a:lnTo>
                  <a:pt x="3636" y="175332"/>
                </a:lnTo>
                <a:cubicBezTo>
                  <a:pt x="5514" y="169067"/>
                  <a:pt x="7319" y="163340"/>
                  <a:pt x="9730" y="168283"/>
                </a:cubicBezTo>
                <a:cubicBezTo>
                  <a:pt x="17022" y="161170"/>
                  <a:pt x="9064" y="152053"/>
                  <a:pt x="15636" y="144668"/>
                </a:cubicBezTo>
                <a:cubicBezTo>
                  <a:pt x="18849" y="134303"/>
                  <a:pt x="8085" y="147849"/>
                  <a:pt x="9994" y="135578"/>
                </a:cubicBezTo>
                <a:cubicBezTo>
                  <a:pt x="9962" y="134513"/>
                  <a:pt x="9930" y="133450"/>
                  <a:pt x="9899" y="132385"/>
                </a:cubicBezTo>
                <a:lnTo>
                  <a:pt x="11353" y="127078"/>
                </a:lnTo>
                <a:lnTo>
                  <a:pt x="14188" y="125083"/>
                </a:lnTo>
                <a:cubicBezTo>
                  <a:pt x="16003" y="122834"/>
                  <a:pt x="16999" y="119498"/>
                  <a:pt x="16135" y="113721"/>
                </a:cubicBezTo>
                <a:lnTo>
                  <a:pt x="15735" y="112842"/>
                </a:lnTo>
                <a:lnTo>
                  <a:pt x="18588" y="111486"/>
                </a:lnTo>
                <a:lnTo>
                  <a:pt x="20607" y="102893"/>
                </a:lnTo>
                <a:lnTo>
                  <a:pt x="28060" y="95828"/>
                </a:lnTo>
                <a:lnTo>
                  <a:pt x="27113" y="91046"/>
                </a:lnTo>
                <a:lnTo>
                  <a:pt x="24346" y="90965"/>
                </a:lnTo>
                <a:lnTo>
                  <a:pt x="32394" y="75337"/>
                </a:lnTo>
                <a:cubicBezTo>
                  <a:pt x="30690" y="64913"/>
                  <a:pt x="33807" y="58748"/>
                  <a:pt x="38546" y="53557"/>
                </a:cubicBezTo>
                <a:cubicBezTo>
                  <a:pt x="40162" y="43198"/>
                  <a:pt x="43182" y="34022"/>
                  <a:pt x="46634" y="24714"/>
                </a:cubicBezTo>
                <a:close/>
              </a:path>
            </a:pathLst>
          </a:custGeom>
        </p:spPr>
      </p:pic>
      <p:pic>
        <p:nvPicPr>
          <p:cNvPr id="5" name="図 4" descr="テーブルを囲んでいる人たち&#10;&#10;低い精度で自動的に生成された説明">
            <a:extLst>
              <a:ext uri="{FF2B5EF4-FFF2-40B4-BE49-F238E27FC236}">
                <a16:creationId xmlns:a16="http://schemas.microsoft.com/office/drawing/2014/main" id="{11450AD4-5095-440D-8DD8-CFF2AAE2A03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9631" b="3653"/>
          <a:stretch>
            <a:fillRect/>
          </a:stretch>
        </p:blipFill>
        <p:spPr>
          <a:xfrm>
            <a:off x="8655992" y="-2699"/>
            <a:ext cx="3536008" cy="2299710"/>
          </a:xfrm>
          <a:custGeom>
            <a:avLst/>
            <a:gdLst/>
            <a:ahLst/>
            <a:cxnLst/>
            <a:rect l="l" t="t" r="r" b="b"/>
            <a:pathLst>
              <a:path w="3536008" h="2299710">
                <a:moveTo>
                  <a:pt x="174071" y="0"/>
                </a:moveTo>
                <a:lnTo>
                  <a:pt x="3536008" y="0"/>
                </a:lnTo>
                <a:lnTo>
                  <a:pt x="3536008" y="2299710"/>
                </a:lnTo>
                <a:lnTo>
                  <a:pt x="0" y="2299710"/>
                </a:lnTo>
                <a:lnTo>
                  <a:pt x="3296" y="2290566"/>
                </a:lnTo>
                <a:cubicBezTo>
                  <a:pt x="4390" y="2263981"/>
                  <a:pt x="16486" y="2256055"/>
                  <a:pt x="23596" y="2232760"/>
                </a:cubicBezTo>
                <a:cubicBezTo>
                  <a:pt x="19688" y="2204299"/>
                  <a:pt x="40168" y="2223504"/>
                  <a:pt x="44084" y="2202872"/>
                </a:cubicBezTo>
                <a:cubicBezTo>
                  <a:pt x="43078" y="2165627"/>
                  <a:pt x="51292" y="2207361"/>
                  <a:pt x="59857" y="2154886"/>
                </a:cubicBezTo>
                <a:cubicBezTo>
                  <a:pt x="59096" y="2151297"/>
                  <a:pt x="61949" y="2145857"/>
                  <a:pt x="63736" y="2147494"/>
                </a:cubicBezTo>
                <a:cubicBezTo>
                  <a:pt x="63874" y="2143960"/>
                  <a:pt x="61925" y="2134352"/>
                  <a:pt x="65196" y="2135192"/>
                </a:cubicBezTo>
                <a:cubicBezTo>
                  <a:pt x="69271" y="2119179"/>
                  <a:pt x="71152" y="2102127"/>
                  <a:pt x="70657" y="2085677"/>
                </a:cubicBezTo>
                <a:cubicBezTo>
                  <a:pt x="83116" y="2057236"/>
                  <a:pt x="64804" y="2066654"/>
                  <a:pt x="71458" y="2044854"/>
                </a:cubicBezTo>
                <a:cubicBezTo>
                  <a:pt x="81693" y="2029945"/>
                  <a:pt x="78274" y="2020581"/>
                  <a:pt x="87119" y="2001785"/>
                </a:cubicBezTo>
                <a:cubicBezTo>
                  <a:pt x="80865" y="1992364"/>
                  <a:pt x="87130" y="1986302"/>
                  <a:pt x="90261" y="1979759"/>
                </a:cubicBezTo>
                <a:lnTo>
                  <a:pt x="90963" y="1976573"/>
                </a:lnTo>
                <a:lnTo>
                  <a:pt x="90139" y="1961273"/>
                </a:lnTo>
                <a:cubicBezTo>
                  <a:pt x="94565" y="1959348"/>
                  <a:pt x="89190" y="1950091"/>
                  <a:pt x="88303" y="1945933"/>
                </a:cubicBezTo>
                <a:cubicBezTo>
                  <a:pt x="91076" y="1946226"/>
                  <a:pt x="93079" y="1937496"/>
                  <a:pt x="91030" y="1934066"/>
                </a:cubicBezTo>
                <a:cubicBezTo>
                  <a:pt x="86181" y="1866566"/>
                  <a:pt x="109203" y="1907003"/>
                  <a:pt x="96724" y="1865338"/>
                </a:cubicBezTo>
                <a:cubicBezTo>
                  <a:pt x="95517" y="1838316"/>
                  <a:pt x="127413" y="1842201"/>
                  <a:pt x="113874" y="1813131"/>
                </a:cubicBezTo>
                <a:cubicBezTo>
                  <a:pt x="115942" y="1780249"/>
                  <a:pt x="128988" y="1760531"/>
                  <a:pt x="122392" y="1729197"/>
                </a:cubicBezTo>
                <a:cubicBezTo>
                  <a:pt x="124379" y="1698417"/>
                  <a:pt x="130858" y="1672358"/>
                  <a:pt x="128755" y="1645837"/>
                </a:cubicBezTo>
                <a:cubicBezTo>
                  <a:pt x="133238" y="1635728"/>
                  <a:pt x="135361" y="1625938"/>
                  <a:pt x="130055" y="1615530"/>
                </a:cubicBezTo>
                <a:cubicBezTo>
                  <a:pt x="133582" y="1587016"/>
                  <a:pt x="142303" y="1581091"/>
                  <a:pt x="136799" y="1562061"/>
                </a:cubicBezTo>
                <a:cubicBezTo>
                  <a:pt x="141591" y="1557235"/>
                  <a:pt x="144219" y="1553839"/>
                  <a:pt x="145467" y="1551158"/>
                </a:cubicBezTo>
                <a:cubicBezTo>
                  <a:pt x="149209" y="1543117"/>
                  <a:pt x="140520" y="1541504"/>
                  <a:pt x="140520" y="1526962"/>
                </a:cubicBezTo>
                <a:cubicBezTo>
                  <a:pt x="139265" y="1511257"/>
                  <a:pt x="129606" y="1536224"/>
                  <a:pt x="130590" y="1521549"/>
                </a:cubicBezTo>
                <a:cubicBezTo>
                  <a:pt x="136752" y="1507317"/>
                  <a:pt x="123862" y="1503919"/>
                  <a:pt x="131024" y="1489363"/>
                </a:cubicBezTo>
                <a:cubicBezTo>
                  <a:pt x="140147" y="1496405"/>
                  <a:pt x="133349" y="1456829"/>
                  <a:pt x="141917" y="1458433"/>
                </a:cubicBezTo>
                <a:cubicBezTo>
                  <a:pt x="131680" y="1440801"/>
                  <a:pt x="147421" y="1438684"/>
                  <a:pt x="146112" y="1419183"/>
                </a:cubicBezTo>
                <a:cubicBezTo>
                  <a:pt x="142687" y="1409093"/>
                  <a:pt x="142723" y="1402625"/>
                  <a:pt x="148734" y="1395733"/>
                </a:cubicBezTo>
                <a:cubicBezTo>
                  <a:pt x="131769" y="1348873"/>
                  <a:pt x="150895" y="1371395"/>
                  <a:pt x="147244" y="1331489"/>
                </a:cubicBezTo>
                <a:cubicBezTo>
                  <a:pt x="142478" y="1296582"/>
                  <a:pt x="141422" y="1258418"/>
                  <a:pt x="124074" y="1220545"/>
                </a:cubicBezTo>
                <a:cubicBezTo>
                  <a:pt x="118753" y="1212902"/>
                  <a:pt x="118289" y="1198207"/>
                  <a:pt x="123036" y="1187727"/>
                </a:cubicBezTo>
                <a:cubicBezTo>
                  <a:pt x="123853" y="1185922"/>
                  <a:pt x="124797" y="1184315"/>
                  <a:pt x="125838" y="1182952"/>
                </a:cubicBezTo>
                <a:cubicBezTo>
                  <a:pt x="113111" y="1159666"/>
                  <a:pt x="122052" y="1149149"/>
                  <a:pt x="112884" y="1137645"/>
                </a:cubicBezTo>
                <a:cubicBezTo>
                  <a:pt x="112383" y="1105016"/>
                  <a:pt x="125319" y="1081698"/>
                  <a:pt x="117345" y="1071081"/>
                </a:cubicBezTo>
                <a:cubicBezTo>
                  <a:pt x="119762" y="1054975"/>
                  <a:pt x="132758" y="1035075"/>
                  <a:pt x="124466" y="1020791"/>
                </a:cubicBezTo>
                <a:cubicBezTo>
                  <a:pt x="132583" y="1020841"/>
                  <a:pt x="120544" y="1000883"/>
                  <a:pt x="126836" y="992624"/>
                </a:cubicBezTo>
                <a:cubicBezTo>
                  <a:pt x="132150" y="986966"/>
                  <a:pt x="129736" y="979591"/>
                  <a:pt x="130361" y="972093"/>
                </a:cubicBezTo>
                <a:cubicBezTo>
                  <a:pt x="135086" y="963474"/>
                  <a:pt x="133028" y="929723"/>
                  <a:pt x="129650" y="920007"/>
                </a:cubicBezTo>
                <a:cubicBezTo>
                  <a:pt x="116733" y="895225"/>
                  <a:pt x="134154" y="854006"/>
                  <a:pt x="124424" y="833737"/>
                </a:cubicBezTo>
                <a:cubicBezTo>
                  <a:pt x="123465" y="827213"/>
                  <a:pt x="123524" y="821152"/>
                  <a:pt x="124217" y="815409"/>
                </a:cubicBezTo>
                <a:lnTo>
                  <a:pt x="127629" y="799808"/>
                </a:lnTo>
                <a:lnTo>
                  <a:pt x="131550" y="796323"/>
                </a:lnTo>
                <a:cubicBezTo>
                  <a:pt x="131704" y="792972"/>
                  <a:pt x="131859" y="789620"/>
                  <a:pt x="132012" y="786268"/>
                </a:cubicBezTo>
                <a:lnTo>
                  <a:pt x="132885" y="783626"/>
                </a:lnTo>
                <a:cubicBezTo>
                  <a:pt x="134570" y="778582"/>
                  <a:pt x="136118" y="773568"/>
                  <a:pt x="137143" y="768440"/>
                </a:cubicBezTo>
                <a:cubicBezTo>
                  <a:pt x="119576" y="769946"/>
                  <a:pt x="142966" y="725073"/>
                  <a:pt x="127588" y="735221"/>
                </a:cubicBezTo>
                <a:cubicBezTo>
                  <a:pt x="130164" y="707309"/>
                  <a:pt x="120045" y="699027"/>
                  <a:pt x="136362" y="669743"/>
                </a:cubicBezTo>
                <a:cubicBezTo>
                  <a:pt x="128358" y="622533"/>
                  <a:pt x="145308" y="590026"/>
                  <a:pt x="129038" y="549822"/>
                </a:cubicBezTo>
                <a:cubicBezTo>
                  <a:pt x="136385" y="556535"/>
                  <a:pt x="136663" y="532398"/>
                  <a:pt x="134387" y="518637"/>
                </a:cubicBezTo>
                <a:cubicBezTo>
                  <a:pt x="163437" y="543245"/>
                  <a:pt x="112970" y="460209"/>
                  <a:pt x="135546" y="456032"/>
                </a:cubicBezTo>
                <a:cubicBezTo>
                  <a:pt x="115999" y="449155"/>
                  <a:pt x="140264" y="386805"/>
                  <a:pt x="122091" y="354978"/>
                </a:cubicBezTo>
                <a:cubicBezTo>
                  <a:pt x="122763" y="334261"/>
                  <a:pt x="124212" y="301156"/>
                  <a:pt x="122761" y="282556"/>
                </a:cubicBezTo>
                <a:lnTo>
                  <a:pt x="130481" y="236905"/>
                </a:lnTo>
                <a:cubicBezTo>
                  <a:pt x="137099" y="212332"/>
                  <a:pt x="135398" y="208026"/>
                  <a:pt x="145794" y="155701"/>
                </a:cubicBezTo>
                <a:cubicBezTo>
                  <a:pt x="151479" y="88175"/>
                  <a:pt x="163196" y="99658"/>
                  <a:pt x="165222" y="34439"/>
                </a:cubicBezTo>
                <a:cubicBezTo>
                  <a:pt x="166716" y="33668"/>
                  <a:pt x="168320" y="28702"/>
                  <a:pt x="169950" y="21606"/>
                </a:cubicBezTo>
                <a:close/>
              </a:path>
            </a:pathLst>
          </a:custGeom>
        </p:spPr>
      </p:pic>
    </p:spTree>
    <p:extLst>
      <p:ext uri="{BB962C8B-B14F-4D97-AF65-F5344CB8AC3E}">
        <p14:creationId xmlns:p14="http://schemas.microsoft.com/office/powerpoint/2010/main" val="2551500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6DB6F2-C914-4A25-8142-4D091174A711}"/>
              </a:ext>
            </a:extLst>
          </p:cNvPr>
          <p:cNvSpPr>
            <a:spLocks noGrp="1"/>
          </p:cNvSpPr>
          <p:nvPr>
            <p:ph type="title"/>
          </p:nvPr>
        </p:nvSpPr>
        <p:spPr>
          <a:xfrm>
            <a:off x="1050879" y="176464"/>
            <a:ext cx="9810604" cy="1216024"/>
          </a:xfrm>
        </p:spPr>
        <p:txBody>
          <a:bodyPr/>
          <a:lstStyle/>
          <a:p>
            <a:r>
              <a:rPr kumimoji="1" lang="ja-JP" altLang="en-US" b="1" dirty="0">
                <a:solidFill>
                  <a:srgbClr val="FFC000"/>
                </a:solidFill>
                <a:latin typeface="BIZ UDPゴシック" panose="020B0400000000000000" pitchFamily="50" charset="-128"/>
                <a:ea typeface="BIZ UDPゴシック" panose="020B0400000000000000" pitchFamily="50" charset="-128"/>
              </a:rPr>
              <a:t>この交流を経て</a:t>
            </a:r>
            <a:r>
              <a:rPr kumimoji="1" lang="en-US" altLang="ja-JP" b="1" dirty="0">
                <a:solidFill>
                  <a:srgbClr val="FFC000"/>
                </a:solidFill>
                <a:latin typeface="BIZ UDPゴシック" panose="020B0400000000000000" pitchFamily="50" charset="-128"/>
                <a:ea typeface="BIZ UDPゴシック" panose="020B0400000000000000" pitchFamily="50" charset="-128"/>
              </a:rPr>
              <a:t>…</a:t>
            </a:r>
            <a:endParaRPr kumimoji="1" lang="ja-JP" altLang="en-US" b="1" dirty="0">
              <a:solidFill>
                <a:srgbClr val="FFC000"/>
              </a:solidFill>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A0F1F976-3CF0-4B26-A4C0-F7B337903A06}"/>
              </a:ext>
            </a:extLst>
          </p:cNvPr>
          <p:cNvSpPr>
            <a:spLocks noGrp="1"/>
          </p:cNvSpPr>
          <p:nvPr>
            <p:ph idx="1"/>
          </p:nvPr>
        </p:nvSpPr>
        <p:spPr>
          <a:xfrm>
            <a:off x="1050879" y="1392488"/>
            <a:ext cx="9810604" cy="4428753"/>
          </a:xfrm>
        </p:spPr>
        <p:txBody>
          <a:bodyPr/>
          <a:lstStyle/>
          <a:p>
            <a:r>
              <a:rPr kumimoji="1" lang="ja-JP" altLang="en-US" sz="1600" b="1" u="sng" dirty="0">
                <a:latin typeface="BIZ UDPゴシック" panose="020B0400000000000000" pitchFamily="50" charset="-128"/>
                <a:ea typeface="BIZ UDPゴシック" panose="020B0400000000000000" pitchFamily="50" charset="-128"/>
              </a:rPr>
              <a:t>ドイツで活躍する日本人</a:t>
            </a:r>
            <a:endParaRPr kumimoji="1" lang="en-US" altLang="ja-JP" sz="1600" b="1" u="sng" dirty="0">
              <a:latin typeface="BIZ UDPゴシック" panose="020B0400000000000000" pitchFamily="50" charset="-128"/>
              <a:ea typeface="BIZ UDPゴシック" panose="020B0400000000000000" pitchFamily="50" charset="-128"/>
            </a:endParaRPr>
          </a:p>
          <a:p>
            <a:pPr marL="0" indent="0">
              <a:buNone/>
            </a:pPr>
            <a:r>
              <a:rPr lang="ja-JP" altLang="en-US" sz="1600" dirty="0">
                <a:latin typeface="BIZ UDPゴシック" panose="020B0400000000000000" pitchFamily="50" charset="-128"/>
                <a:ea typeface="BIZ UDPゴシック" panose="020B0400000000000000" pitchFamily="50" charset="-128"/>
              </a:rPr>
              <a:t>            デュッセルドルフで写真家として活躍　→交流時の通訳としても活躍！</a:t>
            </a:r>
            <a:endParaRPr lang="en-US" altLang="ja-JP" sz="1600" dirty="0">
              <a:latin typeface="BIZ UDPゴシック" panose="020B0400000000000000" pitchFamily="50" charset="-128"/>
              <a:ea typeface="BIZ UDPゴシック" panose="020B0400000000000000" pitchFamily="50" charset="-128"/>
            </a:endParaRPr>
          </a:p>
          <a:p>
            <a:pPr marL="0" indent="0">
              <a:buNone/>
            </a:pPr>
            <a:r>
              <a:rPr lang="ja-JP" altLang="en-US" sz="1600" dirty="0">
                <a:latin typeface="BIZ UDPゴシック" panose="020B0400000000000000" pitchFamily="50" charset="-128"/>
                <a:ea typeface="BIZ UDPゴシック" panose="020B0400000000000000" pitchFamily="50" charset="-128"/>
              </a:rPr>
              <a:t>　    　    ルフトハンザで</a:t>
            </a:r>
            <a:r>
              <a:rPr lang="en-US" altLang="ja-JP" sz="1600" dirty="0">
                <a:latin typeface="BIZ UDPゴシック" panose="020B0400000000000000" pitchFamily="50" charset="-128"/>
                <a:ea typeface="BIZ UDPゴシック" panose="020B0400000000000000" pitchFamily="50" charset="-128"/>
              </a:rPr>
              <a:t>CA</a:t>
            </a:r>
            <a:r>
              <a:rPr lang="ja-JP" altLang="en-US" sz="1600" dirty="0">
                <a:latin typeface="BIZ UDPゴシック" panose="020B0400000000000000" pitchFamily="50" charset="-128"/>
                <a:ea typeface="BIZ UDPゴシック" panose="020B0400000000000000" pitchFamily="50" charset="-128"/>
              </a:rPr>
              <a:t>として活躍　</a:t>
            </a:r>
            <a:r>
              <a:rPr lang="en-US" altLang="ja-JP" sz="1600" dirty="0">
                <a:latin typeface="BIZ UDPゴシック" panose="020B0400000000000000" pitchFamily="50" charset="-128"/>
                <a:ea typeface="BIZ UDPゴシック" panose="020B0400000000000000" pitchFamily="50" charset="-128"/>
              </a:rPr>
              <a:t>etc.</a:t>
            </a:r>
          </a:p>
          <a:p>
            <a:r>
              <a:rPr kumimoji="1" lang="ja-JP" altLang="en-US" sz="1600" b="1" u="sng" dirty="0">
                <a:latin typeface="BIZ UDPゴシック" panose="020B0400000000000000" pitchFamily="50" charset="-128"/>
                <a:ea typeface="BIZ UDPゴシック" panose="020B0400000000000000" pitchFamily="50" charset="-128"/>
              </a:rPr>
              <a:t>日本で活躍するドイツ人</a:t>
            </a:r>
            <a:endParaRPr kumimoji="1" lang="en-US" altLang="ja-JP" sz="1600" b="1" u="sng" dirty="0">
              <a:latin typeface="BIZ UDPゴシック" panose="020B0400000000000000" pitchFamily="50" charset="-128"/>
              <a:ea typeface="BIZ UDPゴシック" panose="020B0400000000000000" pitchFamily="50" charset="-128"/>
            </a:endParaRPr>
          </a:p>
          <a:p>
            <a:pPr marL="0" indent="0">
              <a:buNone/>
            </a:pPr>
            <a:r>
              <a:rPr lang="ja-JP" altLang="en-US" sz="1600" dirty="0">
                <a:latin typeface="BIZ UDPゴシック" panose="020B0400000000000000" pitchFamily="50" charset="-128"/>
                <a:ea typeface="BIZ UDPゴシック" panose="020B0400000000000000" pitchFamily="50" charset="-128"/>
              </a:rPr>
              <a:t>            ボッシュの日本支社で活躍！</a:t>
            </a:r>
            <a:endParaRPr lang="en-US" altLang="ja-JP" sz="1600" dirty="0">
              <a:latin typeface="BIZ UDPゴシック" panose="020B0400000000000000" pitchFamily="50" charset="-128"/>
              <a:ea typeface="BIZ UDPゴシック" panose="020B0400000000000000" pitchFamily="50" charset="-128"/>
            </a:endParaRPr>
          </a:p>
          <a:p>
            <a:pPr marL="0" indent="0">
              <a:buNone/>
            </a:pPr>
            <a:r>
              <a:rPr lang="ja-JP" altLang="en-US" sz="1600" dirty="0">
                <a:latin typeface="BIZ UDPゴシック" panose="020B0400000000000000" pitchFamily="50" charset="-128"/>
                <a:ea typeface="BIZ UDPゴシック" panose="020B0400000000000000" pitchFamily="50" charset="-128"/>
              </a:rPr>
              <a:t>            日本企業に就職し活躍！　</a:t>
            </a:r>
            <a:r>
              <a:rPr lang="en-US" altLang="ja-JP" sz="1600" dirty="0">
                <a:latin typeface="BIZ UDPゴシック" panose="020B0400000000000000" pitchFamily="50" charset="-128"/>
                <a:ea typeface="BIZ UDPゴシック" panose="020B0400000000000000" pitchFamily="50" charset="-128"/>
              </a:rPr>
              <a:t>etc.</a:t>
            </a:r>
          </a:p>
          <a:p>
            <a:r>
              <a:rPr lang="ja-JP" altLang="en-US" sz="1600" b="1" u="sng" dirty="0">
                <a:latin typeface="BIZ UDPゴシック" panose="020B0400000000000000" pitchFamily="50" charset="-128"/>
                <a:ea typeface="BIZ UDPゴシック" panose="020B0400000000000000" pitchFamily="50" charset="-128"/>
              </a:rPr>
              <a:t>その他</a:t>
            </a:r>
            <a:endParaRPr lang="en-US" altLang="ja-JP" sz="1600" b="1" u="sng" dirty="0">
              <a:latin typeface="BIZ UDPゴシック" panose="020B0400000000000000" pitchFamily="50" charset="-128"/>
              <a:ea typeface="BIZ UDPゴシック" panose="020B0400000000000000" pitchFamily="50" charset="-128"/>
            </a:endParaRPr>
          </a:p>
          <a:p>
            <a:pPr marL="0" indent="0">
              <a:buNone/>
            </a:pPr>
            <a:r>
              <a:rPr lang="ja-JP" altLang="en-US" sz="1600" dirty="0">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交流への継続参加</a:t>
            </a:r>
            <a:endParaRPr kumimoji="1" lang="en-US" altLang="ja-JP" sz="1600" dirty="0">
              <a:latin typeface="BIZ UDPゴシック" panose="020B0400000000000000" pitchFamily="50" charset="-128"/>
              <a:ea typeface="BIZ UDPゴシック" panose="020B0400000000000000" pitchFamily="50" charset="-128"/>
            </a:endParaRPr>
          </a:p>
          <a:p>
            <a:pPr marL="0" indent="0">
              <a:buNone/>
            </a:pPr>
            <a:r>
              <a:rPr lang="ja-JP" altLang="en-US" sz="1600" dirty="0">
                <a:latin typeface="BIZ UDPゴシック" panose="020B0400000000000000" pitchFamily="50" charset="-128"/>
                <a:ea typeface="BIZ UDPゴシック" panose="020B0400000000000000" pitchFamily="50" charset="-128"/>
              </a:rPr>
              <a:t>　　　　 　 ドイツや他国へ長期・短期留学（ここ２回の参加者から計４名）</a:t>
            </a:r>
            <a:endParaRPr kumimoji="1" lang="en-US" altLang="ja-JP" sz="1600" dirty="0">
              <a:latin typeface="BIZ UDPゴシック" panose="020B0400000000000000" pitchFamily="50" charset="-128"/>
              <a:ea typeface="BIZ UDPゴシック" panose="020B0400000000000000" pitchFamily="50" charset="-128"/>
            </a:endParaRPr>
          </a:p>
          <a:p>
            <a:pPr marL="0" indent="0" algn="ctr">
              <a:buNone/>
            </a:pPr>
            <a:endParaRPr lang="en-US" altLang="ja-JP" sz="1600" b="1" dirty="0">
              <a:solidFill>
                <a:srgbClr val="FF0000"/>
              </a:solidFill>
              <a:latin typeface="BIZ UDPゴシック" panose="020B0400000000000000" pitchFamily="50" charset="-128"/>
              <a:ea typeface="BIZ UDPゴシック" panose="020B0400000000000000" pitchFamily="50" charset="-128"/>
            </a:endParaRPr>
          </a:p>
          <a:p>
            <a:pPr marL="0" indent="0" algn="ctr">
              <a:buNone/>
            </a:pPr>
            <a:r>
              <a:rPr lang="ja-JP" altLang="en-US" sz="1600" b="1" dirty="0">
                <a:solidFill>
                  <a:srgbClr val="FF0000"/>
                </a:solidFill>
                <a:latin typeface="BIZ UDPゴシック" panose="020B0400000000000000" pitchFamily="50" charset="-128"/>
                <a:ea typeface="BIZ UDPゴシック" panose="020B0400000000000000" pitchFamily="50" charset="-128"/>
              </a:rPr>
              <a:t>個人の「国際的視野」を広げ、「積極性」を養うことが目的です。</a:t>
            </a:r>
            <a:endParaRPr lang="en-US" altLang="ja-JP" sz="1600" b="1" dirty="0">
              <a:solidFill>
                <a:srgbClr val="FF0000"/>
              </a:solidFill>
              <a:latin typeface="BIZ UDPゴシック" panose="020B0400000000000000" pitchFamily="50" charset="-128"/>
              <a:ea typeface="BIZ UDPゴシック" panose="020B0400000000000000" pitchFamily="50" charset="-128"/>
            </a:endParaRPr>
          </a:p>
          <a:p>
            <a:pPr marL="0" indent="0" algn="ctr">
              <a:buNone/>
            </a:pPr>
            <a:r>
              <a:rPr lang="ja-JP" altLang="en-US" sz="1600" b="1" dirty="0">
                <a:solidFill>
                  <a:srgbClr val="FF0000"/>
                </a:solidFill>
                <a:latin typeface="BIZ UDPゴシック" panose="020B0400000000000000" pitchFamily="50" charset="-128"/>
                <a:ea typeface="BIZ UDPゴシック" panose="020B0400000000000000" pitchFamily="50" charset="-128"/>
              </a:rPr>
              <a:t>交流後も数多くの参加者がお互いの国を行き来し、友好を深めています！</a:t>
            </a:r>
            <a:endParaRPr lang="en-US" altLang="ja-JP" sz="1600" b="1" dirty="0">
              <a:solidFill>
                <a:srgbClr val="FF0000"/>
              </a:solidFill>
              <a:latin typeface="BIZ UDPゴシック" panose="020B0400000000000000" pitchFamily="50" charset="-128"/>
              <a:ea typeface="BIZ UDPゴシック" panose="020B0400000000000000" pitchFamily="50" charset="-128"/>
            </a:endParaRPr>
          </a:p>
          <a:p>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49436086"/>
      </p:ext>
    </p:extLst>
  </p:cSld>
  <p:clrMapOvr>
    <a:masterClrMapping/>
  </p:clrMapOvr>
</p:sld>
</file>

<file path=ppt/theme/theme1.xml><?xml version="1.0" encoding="utf-8"?>
<a:theme xmlns:a="http://schemas.openxmlformats.org/drawingml/2006/main" name="ArchiveVTI">
  <a:themeElements>
    <a:clrScheme name="Archive">
      <a:dk1>
        <a:sysClr val="windowText" lastClr="000000"/>
      </a:dk1>
      <a:lt1>
        <a:sysClr val="window" lastClr="FFFFFF"/>
      </a:lt1>
      <a:dk2>
        <a:srgbClr val="353B3D"/>
      </a:dk2>
      <a:lt2>
        <a:srgbClr val="EEECEA"/>
      </a:lt2>
      <a:accent1>
        <a:srgbClr val="A65E5E"/>
      </a:accent1>
      <a:accent2>
        <a:srgbClr val="9D6053"/>
      </a:accent2>
      <a:accent3>
        <a:srgbClr val="968274"/>
      </a:accent3>
      <a:accent4>
        <a:srgbClr val="878079"/>
      </a:accent4>
      <a:accent5>
        <a:srgbClr val="6C737A"/>
      </a:accent5>
      <a:accent6>
        <a:srgbClr val="697777"/>
      </a:accent6>
      <a:hlink>
        <a:srgbClr val="A25872"/>
      </a:hlink>
      <a:folHlink>
        <a:srgbClr val="667A7E"/>
      </a:folHlink>
    </a:clrScheme>
    <a:fontScheme name="Custom 170">
      <a:majorFont>
        <a:latin typeface="Yu Gothic"/>
        <a:ea typeface=""/>
        <a:cs typeface=""/>
      </a:majorFont>
      <a:minorFont>
        <a:latin typeface="Yu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iveVTI" id="{514BDC9F-20AC-40CA-9FE7-B30987BCD2D4}" vid="{D8FA1533-D953-46ED-B2C7-B32AF1BED7A8}"/>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275</TotalTime>
  <Words>2560</Words>
  <Application>Microsoft Office PowerPoint</Application>
  <PresentationFormat>ワイド画面</PresentationFormat>
  <Paragraphs>126</Paragraphs>
  <Slides>13</Slides>
  <Notes>9</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13</vt:i4>
      </vt:variant>
    </vt:vector>
  </HeadingPairs>
  <TitlesOfParts>
    <vt:vector size="19" baseType="lpstr">
      <vt:lpstr>BIZ UDPゴシック</vt:lpstr>
      <vt:lpstr>ＭＳ 明朝</vt:lpstr>
      <vt:lpstr>游ゴシック</vt:lpstr>
      <vt:lpstr>游ゴシック</vt:lpstr>
      <vt:lpstr>Arial</vt:lpstr>
      <vt:lpstr>ArchiveVTI</vt:lpstr>
      <vt:lpstr>日独交流計画 （日独青少年相互交流計画・日独乗馬交流計画）  ご協賛のお願い</vt:lpstr>
      <vt:lpstr>交流を今後も継続するためにご協賛お願いいたします！</vt:lpstr>
      <vt:lpstr>日独青少年相互交流計画とは</vt:lpstr>
      <vt:lpstr>公益財団法人ハーモニィセンター概要</vt:lpstr>
      <vt:lpstr>ノルトライン=ヴェストファーレン州とは シュタインフルト郡とは</vt:lpstr>
      <vt:lpstr>日独青少年相互交流計画の概要</vt:lpstr>
      <vt:lpstr>日本団　ドイツ派遣プログラム</vt:lpstr>
      <vt:lpstr>ドイツ団　日本派遣プログラム</vt:lpstr>
      <vt:lpstr>この交流を経て…</vt:lpstr>
      <vt:lpstr>参加者の声（2005年参加　草刈麻里さん） 現在ドイツにてフォトグラファーとして活躍中　</vt:lpstr>
      <vt:lpstr>日独乗馬交流計画とは</vt:lpstr>
      <vt:lpstr>交流を次世代へつなぐために！</vt:lpstr>
      <vt:lpstr>ご協賛について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日独青少年相互交流計画３０周年行事  協賛のお願い</dc:title>
  <dc:creator>代々木</dc:creator>
  <cp:lastModifiedBy>代々木</cp:lastModifiedBy>
  <cp:revision>12</cp:revision>
  <dcterms:created xsi:type="dcterms:W3CDTF">2021-08-24T02:17:47Z</dcterms:created>
  <dcterms:modified xsi:type="dcterms:W3CDTF">2026-03-19T03:27:52Z</dcterms:modified>
</cp:coreProperties>
</file>